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34" r:id="rId1"/>
    <p:sldMasterId id="2147483746" r:id="rId2"/>
    <p:sldMasterId id="2147488794" r:id="rId3"/>
  </p:sldMasterIdLst>
  <p:notesMasterIdLst>
    <p:notesMasterId r:id="rId7"/>
  </p:notesMasterIdLst>
  <p:handoutMasterIdLst>
    <p:handoutMasterId r:id="rId8"/>
  </p:handoutMasterIdLst>
  <p:sldIdLst>
    <p:sldId id="845" r:id="rId4"/>
    <p:sldId id="847" r:id="rId5"/>
    <p:sldId id="846" r:id="rId6"/>
  </p:sldIdLst>
  <p:sldSz cx="9906000" cy="6858000" type="A4"/>
  <p:notesSz cx="6807200" cy="9939338"/>
  <p:defaultTextStyle>
    <a:defPPr>
      <a:defRPr lang="ja-JP"/>
    </a:defPPr>
    <a:lvl1pPr algn="ctr" rtl="0" fontAlgn="base">
      <a:spcBef>
        <a:spcPct val="0"/>
      </a:spcBef>
      <a:spcAft>
        <a:spcPct val="0"/>
      </a:spcAft>
      <a:defRPr kumimoji="1" sz="17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7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7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7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700" kern="1200">
        <a:solidFill>
          <a:schemeClr val="tx1"/>
        </a:solidFill>
        <a:latin typeface="Arial" charset="0"/>
        <a:ea typeface="ＭＳ Ｐゴシック" charset="-128"/>
        <a:cs typeface="+mn-cs"/>
      </a:defRPr>
    </a:lvl5pPr>
    <a:lvl6pPr marL="2286000" algn="l" defTabSz="914400" rtl="0" eaLnBrk="1" latinLnBrk="0" hangingPunct="1">
      <a:defRPr kumimoji="1" sz="1700" kern="1200">
        <a:solidFill>
          <a:schemeClr val="tx1"/>
        </a:solidFill>
        <a:latin typeface="Arial" charset="0"/>
        <a:ea typeface="ＭＳ Ｐゴシック" charset="-128"/>
        <a:cs typeface="+mn-cs"/>
      </a:defRPr>
    </a:lvl6pPr>
    <a:lvl7pPr marL="2743200" algn="l" defTabSz="914400" rtl="0" eaLnBrk="1" latinLnBrk="0" hangingPunct="1">
      <a:defRPr kumimoji="1" sz="1700" kern="1200">
        <a:solidFill>
          <a:schemeClr val="tx1"/>
        </a:solidFill>
        <a:latin typeface="Arial" charset="0"/>
        <a:ea typeface="ＭＳ Ｐゴシック" charset="-128"/>
        <a:cs typeface="+mn-cs"/>
      </a:defRPr>
    </a:lvl7pPr>
    <a:lvl8pPr marL="3200400" algn="l" defTabSz="914400" rtl="0" eaLnBrk="1" latinLnBrk="0" hangingPunct="1">
      <a:defRPr kumimoji="1" sz="1700" kern="1200">
        <a:solidFill>
          <a:schemeClr val="tx1"/>
        </a:solidFill>
        <a:latin typeface="Arial" charset="0"/>
        <a:ea typeface="ＭＳ Ｐゴシック" charset="-128"/>
        <a:cs typeface="+mn-cs"/>
      </a:defRPr>
    </a:lvl8pPr>
    <a:lvl9pPr marL="3657600" algn="l" defTabSz="914400" rtl="0" eaLnBrk="1" latinLnBrk="0" hangingPunct="1">
      <a:defRPr kumimoji="1" sz="17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9933"/>
    <a:srgbClr val="FF6600"/>
    <a:srgbClr val="FFCC66"/>
    <a:srgbClr val="E6E6E6"/>
    <a:srgbClr val="FFFF00"/>
    <a:srgbClr val="FFCCFF"/>
    <a:srgbClr val="0099FF"/>
    <a:srgbClr val="A0D8EF"/>
    <a:srgbClr val="1E50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18" autoAdjust="0"/>
    <p:restoredTop sz="85977" autoAdjust="0"/>
  </p:normalViewPr>
  <p:slideViewPr>
    <p:cSldViewPr>
      <p:cViewPr varScale="1">
        <p:scale>
          <a:sx n="108" d="100"/>
          <a:sy n="108" d="100"/>
        </p:scale>
        <p:origin x="1812" y="10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7" y="9"/>
            <a:ext cx="2950375" cy="49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83" tIns="46094" rIns="92183" bIns="46094" numCol="1" anchor="t" anchorCtr="0" compatLnSpc="1">
            <a:prstTxWarp prst="textNoShape">
              <a:avLst/>
            </a:prstTxWarp>
          </a:bodyPr>
          <a:lstStyle>
            <a:lvl1pPr algn="l">
              <a:defRPr sz="1200">
                <a:latin typeface="Arial" charset="0"/>
                <a:ea typeface="ＭＳ Ｐゴシック" pitchFamily="50" charset="-128"/>
              </a:defRPr>
            </a:lvl1pPr>
          </a:lstStyle>
          <a:p>
            <a:pPr>
              <a:defRPr/>
            </a:pPr>
            <a:r>
              <a:rPr lang="en-US" altLang="ja-JP"/>
              <a:t>【機密性○】</a:t>
            </a:r>
          </a:p>
        </p:txBody>
      </p:sp>
      <p:sp>
        <p:nvSpPr>
          <p:cNvPr id="5123" name="Rectangle 3"/>
          <p:cNvSpPr>
            <a:spLocks noGrp="1" noChangeArrowheads="1"/>
          </p:cNvSpPr>
          <p:nvPr>
            <p:ph type="dt" sz="quarter" idx="1"/>
          </p:nvPr>
        </p:nvSpPr>
        <p:spPr bwMode="auto">
          <a:xfrm>
            <a:off x="3855221" y="9"/>
            <a:ext cx="2950374" cy="49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83" tIns="46094" rIns="92183" bIns="46094" numCol="1" anchor="t" anchorCtr="0" compatLnSpc="1">
            <a:prstTxWarp prst="textNoShape">
              <a:avLst/>
            </a:prstTxWarp>
          </a:bodyPr>
          <a:lstStyle>
            <a:lvl1pPr algn="r">
              <a:defRPr sz="1200">
                <a:latin typeface="Arial" charset="0"/>
                <a:ea typeface="ＭＳ Ｐゴシック" pitchFamily="50" charset="-128"/>
              </a:defRPr>
            </a:lvl1pPr>
          </a:lstStyle>
          <a:p>
            <a:pPr>
              <a:defRPr/>
            </a:pPr>
            <a:endParaRPr lang="en-US" altLang="ja-JP"/>
          </a:p>
        </p:txBody>
      </p:sp>
      <p:sp>
        <p:nvSpPr>
          <p:cNvPr id="5124" name="Rectangle 4"/>
          <p:cNvSpPr>
            <a:spLocks noGrp="1" noChangeArrowheads="1"/>
          </p:cNvSpPr>
          <p:nvPr>
            <p:ph type="ftr" sz="quarter" idx="2"/>
          </p:nvPr>
        </p:nvSpPr>
        <p:spPr bwMode="auto">
          <a:xfrm>
            <a:off x="7" y="9440372"/>
            <a:ext cx="2950375" cy="49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83" tIns="46094" rIns="92183" bIns="46094" numCol="1" anchor="b" anchorCtr="0" compatLnSpc="1">
            <a:prstTxWarp prst="textNoShape">
              <a:avLst/>
            </a:prstTxWarp>
          </a:bodyPr>
          <a:lstStyle>
            <a:lvl1pPr algn="l">
              <a:defRPr sz="1200">
                <a:latin typeface="Arial" charset="0"/>
                <a:ea typeface="ＭＳ Ｐゴシック" pitchFamily="50" charset="-128"/>
              </a:defRPr>
            </a:lvl1pPr>
          </a:lstStyle>
          <a:p>
            <a:pPr>
              <a:defRPr/>
            </a:pPr>
            <a:endParaRPr lang="en-US" altLang="ja-JP"/>
          </a:p>
        </p:txBody>
      </p:sp>
      <p:sp>
        <p:nvSpPr>
          <p:cNvPr id="5125" name="Rectangle 5"/>
          <p:cNvSpPr>
            <a:spLocks noGrp="1" noChangeArrowheads="1"/>
          </p:cNvSpPr>
          <p:nvPr>
            <p:ph type="sldNum" sz="quarter" idx="3"/>
          </p:nvPr>
        </p:nvSpPr>
        <p:spPr bwMode="auto">
          <a:xfrm>
            <a:off x="3855221" y="9440372"/>
            <a:ext cx="2950374" cy="49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83" tIns="46094" rIns="92183" bIns="46094" numCol="1" anchor="b" anchorCtr="0" compatLnSpc="1">
            <a:prstTxWarp prst="textNoShape">
              <a:avLst/>
            </a:prstTxWarp>
          </a:bodyPr>
          <a:lstStyle>
            <a:lvl1pPr algn="r">
              <a:defRPr sz="1200">
                <a:latin typeface="Arial" charset="0"/>
                <a:ea typeface="ＭＳ Ｐゴシック" pitchFamily="50" charset="-128"/>
              </a:defRPr>
            </a:lvl1pPr>
          </a:lstStyle>
          <a:p>
            <a:pPr>
              <a:defRPr/>
            </a:pPr>
            <a:fld id="{8A91237A-B1A6-4C8B-91A7-B0C90996630A}" type="slidenum">
              <a:rPr lang="en-US" altLang="ja-JP"/>
              <a:pPr>
                <a:defRPr/>
              </a:pPr>
              <a:t>‹#›</a:t>
            </a:fld>
            <a:endParaRPr lang="en-US" altLang="ja-JP"/>
          </a:p>
        </p:txBody>
      </p:sp>
    </p:spTree>
    <p:extLst>
      <p:ext uri="{BB962C8B-B14F-4D97-AF65-F5344CB8AC3E}">
        <p14:creationId xmlns:p14="http://schemas.microsoft.com/office/powerpoint/2010/main" val="36556594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7" y="9"/>
            <a:ext cx="2950375" cy="49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83" tIns="46094" rIns="92183" bIns="46094" numCol="1" anchor="t" anchorCtr="0" compatLnSpc="1">
            <a:prstTxWarp prst="textNoShape">
              <a:avLst/>
            </a:prstTxWarp>
          </a:bodyPr>
          <a:lstStyle>
            <a:lvl1pPr algn="l">
              <a:defRPr sz="1200">
                <a:latin typeface="Arial" charset="0"/>
                <a:ea typeface="ＭＳ Ｐゴシック" pitchFamily="50" charset="-128"/>
              </a:defRPr>
            </a:lvl1pPr>
          </a:lstStyle>
          <a:p>
            <a:pPr>
              <a:defRPr/>
            </a:pPr>
            <a:r>
              <a:rPr lang="en-US" altLang="ja-JP"/>
              <a:t>【機密性○】</a:t>
            </a:r>
          </a:p>
        </p:txBody>
      </p:sp>
      <p:sp>
        <p:nvSpPr>
          <p:cNvPr id="3075" name="Rectangle 3"/>
          <p:cNvSpPr>
            <a:spLocks noGrp="1" noChangeArrowheads="1"/>
          </p:cNvSpPr>
          <p:nvPr>
            <p:ph type="dt" idx="1"/>
          </p:nvPr>
        </p:nvSpPr>
        <p:spPr bwMode="auto">
          <a:xfrm>
            <a:off x="3855221" y="9"/>
            <a:ext cx="2950374" cy="49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83" tIns="46094" rIns="92183" bIns="46094" numCol="1" anchor="t" anchorCtr="0" compatLnSpc="1">
            <a:prstTxWarp prst="textNoShape">
              <a:avLst/>
            </a:prstTxWarp>
          </a:bodyPr>
          <a:lstStyle>
            <a:lvl1pPr algn="r">
              <a:defRPr sz="1200">
                <a:latin typeface="Arial" charset="0"/>
                <a:ea typeface="ＭＳ Ｐゴシック" pitchFamily="50" charset="-128"/>
              </a:defRPr>
            </a:lvl1pPr>
          </a:lstStyle>
          <a:p>
            <a:pPr>
              <a:defRPr/>
            </a:pPr>
            <a:endParaRPr lang="en-US" altLang="ja-JP"/>
          </a:p>
        </p:txBody>
      </p:sp>
      <p:sp>
        <p:nvSpPr>
          <p:cNvPr id="134148" name="Rectangle 4"/>
          <p:cNvSpPr>
            <a:spLocks noGrp="1" noRot="1" noChangeAspect="1" noChangeArrowheads="1" noTextEdit="1"/>
          </p:cNvSpPr>
          <p:nvPr>
            <p:ph type="sldImg" idx="2"/>
          </p:nvPr>
        </p:nvSpPr>
        <p:spPr bwMode="auto">
          <a:xfrm>
            <a:off x="709613" y="744538"/>
            <a:ext cx="5387975" cy="372903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0244" y="4720985"/>
            <a:ext cx="5446723" cy="4473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83" tIns="46094" rIns="92183" bIns="4609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078" name="Rectangle 6"/>
          <p:cNvSpPr>
            <a:spLocks noGrp="1" noChangeArrowheads="1"/>
          </p:cNvSpPr>
          <p:nvPr>
            <p:ph type="ftr" sz="quarter" idx="4"/>
          </p:nvPr>
        </p:nvSpPr>
        <p:spPr bwMode="auto">
          <a:xfrm>
            <a:off x="7" y="9440372"/>
            <a:ext cx="2950375" cy="49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83" tIns="46094" rIns="92183" bIns="46094" numCol="1" anchor="b" anchorCtr="0" compatLnSpc="1">
            <a:prstTxWarp prst="textNoShape">
              <a:avLst/>
            </a:prstTxWarp>
          </a:bodyPr>
          <a:lstStyle>
            <a:lvl1pPr algn="l">
              <a:defRPr sz="1200">
                <a:latin typeface="Arial" charset="0"/>
                <a:ea typeface="ＭＳ Ｐゴシック" pitchFamily="50" charset="-128"/>
              </a:defRPr>
            </a:lvl1pPr>
          </a:lstStyle>
          <a:p>
            <a:pPr>
              <a:defRPr/>
            </a:pPr>
            <a:endParaRPr lang="en-US" altLang="ja-JP"/>
          </a:p>
        </p:txBody>
      </p:sp>
      <p:sp>
        <p:nvSpPr>
          <p:cNvPr id="3079" name="Rectangle 7"/>
          <p:cNvSpPr>
            <a:spLocks noGrp="1" noChangeArrowheads="1"/>
          </p:cNvSpPr>
          <p:nvPr>
            <p:ph type="sldNum" sz="quarter" idx="5"/>
          </p:nvPr>
        </p:nvSpPr>
        <p:spPr bwMode="auto">
          <a:xfrm>
            <a:off x="3855221" y="9440372"/>
            <a:ext cx="2950374" cy="49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83" tIns="46094" rIns="92183" bIns="46094" numCol="1" anchor="b" anchorCtr="0" compatLnSpc="1">
            <a:prstTxWarp prst="textNoShape">
              <a:avLst/>
            </a:prstTxWarp>
          </a:bodyPr>
          <a:lstStyle>
            <a:lvl1pPr algn="r">
              <a:defRPr sz="1200">
                <a:latin typeface="Arial" charset="0"/>
                <a:ea typeface="ＭＳ Ｐゴシック" pitchFamily="50" charset="-128"/>
              </a:defRPr>
            </a:lvl1pPr>
          </a:lstStyle>
          <a:p>
            <a:pPr>
              <a:defRPr/>
            </a:pPr>
            <a:fld id="{4A995B91-9E67-4DED-9121-C4E39A978751}" type="slidenum">
              <a:rPr lang="en-US" altLang="ja-JP"/>
              <a:pPr>
                <a:defRPr/>
              </a:pPr>
              <a:t>‹#›</a:t>
            </a:fld>
            <a:endParaRPr lang="en-US" altLang="ja-JP"/>
          </a:p>
        </p:txBody>
      </p:sp>
    </p:spTree>
    <p:extLst>
      <p:ext uri="{BB962C8B-B14F-4D97-AF65-F5344CB8AC3E}">
        <p14:creationId xmlns:p14="http://schemas.microsoft.com/office/powerpoint/2010/main" val="29061445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9613" y="744538"/>
            <a:ext cx="5387975" cy="372903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3890" fontAlgn="auto">
              <a:spcBef>
                <a:spcPts val="0"/>
              </a:spcBef>
              <a:spcAft>
                <a:spcPts val="0"/>
              </a:spcAft>
              <a:defRPr/>
            </a:pPr>
            <a:fld id="{D22EA44E-64E8-41CC-9056-56EDAB459F1A}" type="slidenum">
              <a:rPr lang="ja-JP" altLang="en-US">
                <a:solidFill>
                  <a:prstClr val="black"/>
                </a:solidFill>
                <a:latin typeface="游ゴシック" panose="020F0502020204030204"/>
                <a:ea typeface="游ゴシック" panose="020B0400000000000000" pitchFamily="50" charset="-128"/>
              </a:rPr>
              <a:pPr defTabSz="913890" fontAlgn="auto">
                <a:spcBef>
                  <a:spcPts val="0"/>
                </a:spcBef>
                <a:spcAft>
                  <a:spcPts val="0"/>
                </a:spcAft>
                <a:defRPr/>
              </a:pPr>
              <a:t>0</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454730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9613" y="744538"/>
            <a:ext cx="5387975" cy="372903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3890" fontAlgn="auto">
              <a:spcBef>
                <a:spcPts val="0"/>
              </a:spcBef>
              <a:spcAft>
                <a:spcPts val="0"/>
              </a:spcAft>
              <a:defRPr/>
            </a:pPr>
            <a:fld id="{D22EA44E-64E8-41CC-9056-56EDAB459F1A}" type="slidenum">
              <a:rPr lang="ja-JP" altLang="en-US">
                <a:solidFill>
                  <a:prstClr val="black"/>
                </a:solidFill>
                <a:latin typeface="游ゴシック" panose="020F0502020204030204"/>
                <a:ea typeface="游ゴシック" panose="020B0400000000000000" pitchFamily="50" charset="-128"/>
              </a:rPr>
              <a:pPr defTabSz="913890" fontAlgn="auto">
                <a:spcBef>
                  <a:spcPts val="0"/>
                </a:spcBef>
                <a:spcAft>
                  <a:spcPts val="0"/>
                </a:spcAft>
                <a:defRPr/>
              </a:pPr>
              <a:t>1</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610140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9613" y="744538"/>
            <a:ext cx="5387975" cy="372903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3890" fontAlgn="auto">
              <a:spcBef>
                <a:spcPts val="0"/>
              </a:spcBef>
              <a:spcAft>
                <a:spcPts val="0"/>
              </a:spcAft>
              <a:defRPr/>
            </a:pPr>
            <a:fld id="{D22EA44E-64E8-41CC-9056-56EDAB459F1A}" type="slidenum">
              <a:rPr lang="ja-JP" altLang="en-US">
                <a:solidFill>
                  <a:prstClr val="black"/>
                </a:solidFill>
                <a:latin typeface="游ゴシック" panose="020F0502020204030204"/>
                <a:ea typeface="游ゴシック" panose="020B0400000000000000" pitchFamily="50" charset="-128"/>
              </a:rPr>
              <a:pPr defTabSz="913890" fontAlgn="auto">
                <a:spcBef>
                  <a:spcPts val="0"/>
                </a:spcBef>
                <a:spcAft>
                  <a:spcPts val="0"/>
                </a:spcAft>
                <a:defRPr/>
              </a:pPr>
              <a:t>2</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711913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01"/>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95285" indent="0" algn="ctr">
              <a:buNone/>
              <a:defRPr/>
            </a:lvl2pPr>
            <a:lvl3pPr marL="990570" indent="0" algn="ctr">
              <a:buNone/>
              <a:defRPr/>
            </a:lvl3pPr>
            <a:lvl4pPr marL="1485854" indent="0" algn="ctr">
              <a:buNone/>
              <a:defRPr/>
            </a:lvl4pPr>
            <a:lvl5pPr marL="1981139" indent="0" algn="ctr">
              <a:buNone/>
              <a:defRPr/>
            </a:lvl5pPr>
            <a:lvl6pPr marL="2476424" indent="0" algn="ctr">
              <a:buNone/>
              <a:defRPr/>
            </a:lvl6pPr>
            <a:lvl7pPr marL="2971709" indent="0" algn="ctr">
              <a:buNone/>
              <a:defRPr/>
            </a:lvl7pPr>
            <a:lvl8pPr marL="3466993" indent="0" algn="ctr">
              <a:buNone/>
              <a:defRPr/>
            </a:lvl8pPr>
            <a:lvl9pPr marL="3962278" indent="0" algn="ctr">
              <a:buNone/>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lgn="ct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r>
              <a:rPr lang="en-US" altLang="ja-JP"/>
              <a:t>P.</a:t>
            </a:r>
            <a:fld id="{DA1A8100-AF03-4653-A0A3-8673CF130BAA}" type="slidenum">
              <a:rPr lang="en-US" altLang="ja-JP"/>
              <a:pPr>
                <a:defRPr/>
              </a:pPr>
              <a:t>‹#›</a:t>
            </a:fld>
            <a:endParaRPr lang="en-US" altLang="ja-JP"/>
          </a:p>
        </p:txBody>
      </p:sp>
    </p:spTree>
    <p:extLst>
      <p:ext uri="{BB962C8B-B14F-4D97-AF65-F5344CB8AC3E}">
        <p14:creationId xmlns:p14="http://schemas.microsoft.com/office/powerpoint/2010/main" val="2645770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lgn="ct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r>
              <a:rPr lang="en-US" altLang="ja-JP"/>
              <a:t>P.</a:t>
            </a:r>
            <a:fld id="{671102B8-C539-4FE5-959B-AF62B86AD364}" type="slidenum">
              <a:rPr lang="en-US" altLang="ja-JP"/>
              <a:pPr>
                <a:defRPr/>
              </a:pPr>
              <a:t>‹#›</a:t>
            </a:fld>
            <a:endParaRPr lang="en-US" altLang="ja-JP"/>
          </a:p>
        </p:txBody>
      </p:sp>
    </p:spTree>
    <p:extLst>
      <p:ext uri="{BB962C8B-B14F-4D97-AF65-F5344CB8AC3E}">
        <p14:creationId xmlns:p14="http://schemas.microsoft.com/office/powerpoint/2010/main" val="1576312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50"/>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8" y="274650"/>
            <a:ext cx="65341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lgn="ct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r>
              <a:rPr lang="en-US" altLang="ja-JP"/>
              <a:t>P.</a:t>
            </a:r>
            <a:fld id="{A789D0D6-E493-4EC0-BC85-50C10C5F6F03}" type="slidenum">
              <a:rPr lang="en-US" altLang="ja-JP"/>
              <a:pPr>
                <a:defRPr/>
              </a:pPr>
              <a:t>‹#›</a:t>
            </a:fld>
            <a:endParaRPr lang="en-US" altLang="ja-JP"/>
          </a:p>
        </p:txBody>
      </p:sp>
    </p:spTree>
    <p:extLst>
      <p:ext uri="{BB962C8B-B14F-4D97-AF65-F5344CB8AC3E}">
        <p14:creationId xmlns:p14="http://schemas.microsoft.com/office/powerpoint/2010/main" val="18467723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99"/>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95285" indent="0" algn="ctr">
              <a:buNone/>
              <a:defRPr/>
            </a:lvl2pPr>
            <a:lvl3pPr marL="990570" indent="0" algn="ctr">
              <a:buNone/>
              <a:defRPr/>
            </a:lvl3pPr>
            <a:lvl4pPr marL="1485854" indent="0" algn="ctr">
              <a:buNone/>
              <a:defRPr/>
            </a:lvl4pPr>
            <a:lvl5pPr marL="1981139" indent="0" algn="ctr">
              <a:buNone/>
              <a:defRPr/>
            </a:lvl5pPr>
            <a:lvl6pPr marL="2476424" indent="0" algn="ctr">
              <a:buNone/>
              <a:defRPr/>
            </a:lvl6pPr>
            <a:lvl7pPr marL="2971709" indent="0" algn="ctr">
              <a:buNone/>
              <a:defRPr/>
            </a:lvl7pPr>
            <a:lvl8pPr marL="3466993" indent="0" algn="ctr">
              <a:buNone/>
              <a:defRPr/>
            </a:lvl8pPr>
            <a:lvl9pPr marL="3962278" indent="0" algn="ctr">
              <a:buNone/>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lgn="ctr">
              <a:defRPr>
                <a:latin typeface="Arial" charset="0"/>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atin typeface="Arial" charset="0"/>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atin typeface="Arial" charset="0"/>
              </a:defRPr>
            </a:lvl1pPr>
          </a:lstStyle>
          <a:p>
            <a:pPr>
              <a:defRPr/>
            </a:pPr>
            <a:r>
              <a:rPr lang="en-US" altLang="ja-JP"/>
              <a:t>P.</a:t>
            </a:r>
            <a:fld id="{C6BF0143-6778-4E7A-A158-31073ED16EC4}" type="slidenum">
              <a:rPr lang="en-US" altLang="ja-JP"/>
              <a:pPr>
                <a:defRPr/>
              </a:pPr>
              <a:t>‹#›</a:t>
            </a:fld>
            <a:endParaRPr lang="en-US" altLang="ja-JP"/>
          </a:p>
        </p:txBody>
      </p:sp>
    </p:spTree>
    <p:extLst>
      <p:ext uri="{BB962C8B-B14F-4D97-AF65-F5344CB8AC3E}">
        <p14:creationId xmlns:p14="http://schemas.microsoft.com/office/powerpoint/2010/main" val="40332289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lgn="ctr">
              <a:defRPr>
                <a:latin typeface="Arial" charset="0"/>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atin typeface="Arial" charset="0"/>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atin typeface="Arial" charset="0"/>
              </a:defRPr>
            </a:lvl1pPr>
          </a:lstStyle>
          <a:p>
            <a:pPr>
              <a:defRPr/>
            </a:pPr>
            <a:r>
              <a:rPr lang="en-US" altLang="ja-JP"/>
              <a:t>P.</a:t>
            </a:r>
            <a:fld id="{E14B1A3D-DCE3-4A23-AA73-DB25EB97CC33}" type="slidenum">
              <a:rPr lang="en-US" altLang="ja-JP"/>
              <a:pPr>
                <a:defRPr/>
              </a:pPr>
              <a:t>‹#›</a:t>
            </a:fld>
            <a:endParaRPr lang="en-US" altLang="ja-JP"/>
          </a:p>
        </p:txBody>
      </p:sp>
    </p:spTree>
    <p:extLst>
      <p:ext uri="{BB962C8B-B14F-4D97-AF65-F5344CB8AC3E}">
        <p14:creationId xmlns:p14="http://schemas.microsoft.com/office/powerpoint/2010/main" val="30729667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74"/>
            <a:ext cx="8420100" cy="1362075"/>
          </a:xfrm>
        </p:spPr>
        <p:txBody>
          <a:bodyPr anchor="t"/>
          <a:lstStyle>
            <a:lvl1pPr algn="l">
              <a:defRPr sz="4333"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167"/>
            </a:lvl1pPr>
            <a:lvl2pPr marL="495285" indent="0">
              <a:buNone/>
              <a:defRPr sz="1950"/>
            </a:lvl2pPr>
            <a:lvl3pPr marL="990570" indent="0">
              <a:buNone/>
              <a:defRPr sz="1733"/>
            </a:lvl3pPr>
            <a:lvl4pPr marL="1485854" indent="0">
              <a:buNone/>
              <a:defRPr sz="1517"/>
            </a:lvl4pPr>
            <a:lvl5pPr marL="1981139" indent="0">
              <a:buNone/>
              <a:defRPr sz="1517"/>
            </a:lvl5pPr>
            <a:lvl6pPr marL="2476424" indent="0">
              <a:buNone/>
              <a:defRPr sz="1517"/>
            </a:lvl6pPr>
            <a:lvl7pPr marL="2971709" indent="0">
              <a:buNone/>
              <a:defRPr sz="1517"/>
            </a:lvl7pPr>
            <a:lvl8pPr marL="3466993" indent="0">
              <a:buNone/>
              <a:defRPr sz="1517"/>
            </a:lvl8pPr>
            <a:lvl9pPr marL="3962278" indent="0">
              <a:buNone/>
              <a:defRPr sz="1517"/>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lgn="ctr">
              <a:defRPr>
                <a:latin typeface="Arial" charset="0"/>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atin typeface="Arial" charset="0"/>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atin typeface="Arial" charset="0"/>
              </a:defRPr>
            </a:lvl1pPr>
          </a:lstStyle>
          <a:p>
            <a:pPr>
              <a:defRPr/>
            </a:pPr>
            <a:r>
              <a:rPr lang="en-US" altLang="ja-JP"/>
              <a:t>P.</a:t>
            </a:r>
            <a:fld id="{5879743C-5A7F-475C-8F02-7ED2E77AE0CE}" type="slidenum">
              <a:rPr lang="en-US" altLang="ja-JP"/>
              <a:pPr>
                <a:defRPr/>
              </a:pPr>
              <a:t>‹#›</a:t>
            </a:fld>
            <a:endParaRPr lang="en-US" altLang="ja-JP"/>
          </a:p>
        </p:txBody>
      </p:sp>
    </p:spTree>
    <p:extLst>
      <p:ext uri="{BB962C8B-B14F-4D97-AF65-F5344CB8AC3E}">
        <p14:creationId xmlns:p14="http://schemas.microsoft.com/office/powerpoint/2010/main" val="28581615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3" y="1600206"/>
            <a:ext cx="4381501"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199" y="1600206"/>
            <a:ext cx="4381501"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lgn="ctr">
              <a:defRPr>
                <a:latin typeface="Arial" charset="0"/>
              </a:defRPr>
            </a:lvl1pPr>
          </a:lstStyle>
          <a:p>
            <a:pPr>
              <a:defRPr/>
            </a:pPr>
            <a:endParaRPr lang="en-US" altLang="ja-JP"/>
          </a:p>
        </p:txBody>
      </p:sp>
      <p:sp>
        <p:nvSpPr>
          <p:cNvPr id="6" name="フッター プレースホルダー 5"/>
          <p:cNvSpPr>
            <a:spLocks noGrp="1"/>
          </p:cNvSpPr>
          <p:nvPr>
            <p:ph type="ftr" sz="quarter" idx="11"/>
          </p:nvPr>
        </p:nvSpPr>
        <p:spPr/>
        <p:txBody>
          <a:bodyPr/>
          <a:lstStyle>
            <a:lvl1pPr>
              <a:defRPr>
                <a:latin typeface="Arial" charset="0"/>
              </a:defRPr>
            </a:lvl1pPr>
          </a:lstStyle>
          <a:p>
            <a:pPr>
              <a:defRPr/>
            </a:pPr>
            <a:endParaRPr lang="en-US" altLang="ja-JP"/>
          </a:p>
        </p:txBody>
      </p:sp>
      <p:sp>
        <p:nvSpPr>
          <p:cNvPr id="7" name="スライド番号プレースホルダー 6"/>
          <p:cNvSpPr>
            <a:spLocks noGrp="1"/>
          </p:cNvSpPr>
          <p:nvPr>
            <p:ph type="sldNum" sz="quarter" idx="12"/>
          </p:nvPr>
        </p:nvSpPr>
        <p:spPr/>
        <p:txBody>
          <a:bodyPr/>
          <a:lstStyle>
            <a:lvl1pPr>
              <a:defRPr>
                <a:latin typeface="Arial" charset="0"/>
              </a:defRPr>
            </a:lvl1pPr>
          </a:lstStyle>
          <a:p>
            <a:pPr>
              <a:defRPr/>
            </a:pPr>
            <a:r>
              <a:rPr lang="en-US" altLang="ja-JP"/>
              <a:t>P.</a:t>
            </a:r>
            <a:fld id="{675CD017-6255-4DE1-8D9B-070DA7415674}" type="slidenum">
              <a:rPr lang="en-US" altLang="ja-JP"/>
              <a:pPr>
                <a:defRPr/>
              </a:pPr>
              <a:t>‹#›</a:t>
            </a:fld>
            <a:endParaRPr lang="en-US" altLang="ja-JP"/>
          </a:p>
        </p:txBody>
      </p:sp>
    </p:spTree>
    <p:extLst>
      <p:ext uri="{BB962C8B-B14F-4D97-AF65-F5344CB8AC3E}">
        <p14:creationId xmlns:p14="http://schemas.microsoft.com/office/powerpoint/2010/main" val="3801247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415" y="1535113"/>
            <a:ext cx="4378325"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415" y="2174875"/>
            <a:ext cx="4378325"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lgn="ctr">
              <a:defRPr>
                <a:latin typeface="Arial" charset="0"/>
              </a:defRPr>
            </a:lvl1pPr>
          </a:lstStyle>
          <a:p>
            <a:pPr>
              <a:defRPr/>
            </a:pPr>
            <a:endParaRPr lang="en-US" altLang="ja-JP"/>
          </a:p>
        </p:txBody>
      </p:sp>
      <p:sp>
        <p:nvSpPr>
          <p:cNvPr id="8" name="フッター プレースホルダー 7"/>
          <p:cNvSpPr>
            <a:spLocks noGrp="1"/>
          </p:cNvSpPr>
          <p:nvPr>
            <p:ph type="ftr" sz="quarter" idx="11"/>
          </p:nvPr>
        </p:nvSpPr>
        <p:spPr/>
        <p:txBody>
          <a:bodyPr/>
          <a:lstStyle>
            <a:lvl1pPr>
              <a:defRPr>
                <a:latin typeface="Arial" charset="0"/>
              </a:defRPr>
            </a:lvl1pPr>
          </a:lstStyle>
          <a:p>
            <a:pPr>
              <a:defRPr/>
            </a:pPr>
            <a:endParaRPr lang="en-US" altLang="ja-JP"/>
          </a:p>
        </p:txBody>
      </p:sp>
      <p:sp>
        <p:nvSpPr>
          <p:cNvPr id="9" name="スライド番号プレースホルダー 8"/>
          <p:cNvSpPr>
            <a:spLocks noGrp="1"/>
          </p:cNvSpPr>
          <p:nvPr>
            <p:ph type="sldNum" sz="quarter" idx="12"/>
          </p:nvPr>
        </p:nvSpPr>
        <p:spPr/>
        <p:txBody>
          <a:bodyPr/>
          <a:lstStyle>
            <a:lvl1pPr>
              <a:defRPr>
                <a:latin typeface="Arial" charset="0"/>
              </a:defRPr>
            </a:lvl1pPr>
          </a:lstStyle>
          <a:p>
            <a:pPr>
              <a:defRPr/>
            </a:pPr>
            <a:r>
              <a:rPr lang="en-US" altLang="ja-JP"/>
              <a:t>P.</a:t>
            </a:r>
            <a:fld id="{2BEFFAB0-1C38-4956-A89E-5CE1979CBE00}" type="slidenum">
              <a:rPr lang="en-US" altLang="ja-JP"/>
              <a:pPr>
                <a:defRPr/>
              </a:pPr>
              <a:t>‹#›</a:t>
            </a:fld>
            <a:endParaRPr lang="en-US" altLang="ja-JP"/>
          </a:p>
        </p:txBody>
      </p:sp>
    </p:spTree>
    <p:extLst>
      <p:ext uri="{BB962C8B-B14F-4D97-AF65-F5344CB8AC3E}">
        <p14:creationId xmlns:p14="http://schemas.microsoft.com/office/powerpoint/2010/main" val="28469235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lgn="ctr">
              <a:defRPr>
                <a:latin typeface="Arial" charset="0"/>
              </a:defRPr>
            </a:lvl1pPr>
          </a:lstStyle>
          <a:p>
            <a:pPr>
              <a:defRPr/>
            </a:pPr>
            <a:endParaRPr lang="en-US" altLang="ja-JP"/>
          </a:p>
        </p:txBody>
      </p:sp>
      <p:sp>
        <p:nvSpPr>
          <p:cNvPr id="4" name="フッター プレースホルダー 3"/>
          <p:cNvSpPr>
            <a:spLocks noGrp="1"/>
          </p:cNvSpPr>
          <p:nvPr>
            <p:ph type="ftr" sz="quarter" idx="11"/>
          </p:nvPr>
        </p:nvSpPr>
        <p:spPr/>
        <p:txBody>
          <a:bodyPr/>
          <a:lstStyle>
            <a:lvl1pPr>
              <a:defRPr>
                <a:latin typeface="Arial" charset="0"/>
              </a:defRPr>
            </a:lvl1pPr>
          </a:lstStyle>
          <a:p>
            <a:pPr>
              <a:defRPr/>
            </a:pPr>
            <a:endParaRPr lang="en-US" altLang="ja-JP"/>
          </a:p>
        </p:txBody>
      </p:sp>
      <p:sp>
        <p:nvSpPr>
          <p:cNvPr id="5" name="スライド番号プレースホルダー 4"/>
          <p:cNvSpPr>
            <a:spLocks noGrp="1"/>
          </p:cNvSpPr>
          <p:nvPr>
            <p:ph type="sldNum" sz="quarter" idx="12"/>
          </p:nvPr>
        </p:nvSpPr>
        <p:spPr/>
        <p:txBody>
          <a:bodyPr/>
          <a:lstStyle>
            <a:lvl1pPr>
              <a:defRPr>
                <a:latin typeface="Arial" charset="0"/>
              </a:defRPr>
            </a:lvl1pPr>
          </a:lstStyle>
          <a:p>
            <a:pPr>
              <a:defRPr/>
            </a:pPr>
            <a:r>
              <a:rPr lang="en-US" altLang="ja-JP"/>
              <a:t>P.</a:t>
            </a:r>
            <a:fld id="{E2878EB5-59C9-4C17-B8E9-A3D7F28B01B0}" type="slidenum">
              <a:rPr lang="en-US" altLang="ja-JP"/>
              <a:pPr>
                <a:defRPr/>
              </a:pPr>
              <a:t>‹#›</a:t>
            </a:fld>
            <a:endParaRPr lang="en-US" altLang="ja-JP"/>
          </a:p>
        </p:txBody>
      </p:sp>
    </p:spTree>
    <p:extLst>
      <p:ext uri="{BB962C8B-B14F-4D97-AF65-F5344CB8AC3E}">
        <p14:creationId xmlns:p14="http://schemas.microsoft.com/office/powerpoint/2010/main" val="20200996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lgn="ctr">
              <a:defRPr>
                <a:latin typeface="Arial" charset="0"/>
              </a:defRPr>
            </a:lvl1pPr>
          </a:lstStyle>
          <a:p>
            <a:pPr>
              <a:defRPr/>
            </a:pPr>
            <a:endParaRPr lang="en-US" altLang="ja-JP"/>
          </a:p>
        </p:txBody>
      </p:sp>
      <p:sp>
        <p:nvSpPr>
          <p:cNvPr id="3" name="フッター プレースホルダー 2"/>
          <p:cNvSpPr>
            <a:spLocks noGrp="1"/>
          </p:cNvSpPr>
          <p:nvPr>
            <p:ph type="ftr" sz="quarter" idx="11"/>
          </p:nvPr>
        </p:nvSpPr>
        <p:spPr/>
        <p:txBody>
          <a:bodyPr/>
          <a:lstStyle>
            <a:lvl1pPr>
              <a:defRPr>
                <a:latin typeface="Arial" charset="0"/>
              </a:defRPr>
            </a:lvl1pPr>
          </a:lstStyle>
          <a:p>
            <a:pPr>
              <a:defRPr/>
            </a:pPr>
            <a:endParaRPr lang="en-US" altLang="ja-JP"/>
          </a:p>
        </p:txBody>
      </p:sp>
      <p:sp>
        <p:nvSpPr>
          <p:cNvPr id="4" name="スライド番号プレースホルダー 3"/>
          <p:cNvSpPr>
            <a:spLocks noGrp="1"/>
          </p:cNvSpPr>
          <p:nvPr>
            <p:ph type="sldNum" sz="quarter" idx="12"/>
          </p:nvPr>
        </p:nvSpPr>
        <p:spPr/>
        <p:txBody>
          <a:bodyPr/>
          <a:lstStyle>
            <a:lvl1pPr>
              <a:defRPr>
                <a:latin typeface="Arial" charset="0"/>
              </a:defRPr>
            </a:lvl1pPr>
          </a:lstStyle>
          <a:p>
            <a:pPr>
              <a:defRPr/>
            </a:pPr>
            <a:r>
              <a:rPr lang="en-US" altLang="ja-JP"/>
              <a:t>P.</a:t>
            </a:r>
            <a:fld id="{1486712B-06D0-463A-8C67-033830F651A5}" type="slidenum">
              <a:rPr lang="en-US" altLang="ja-JP"/>
              <a:pPr>
                <a:defRPr/>
              </a:pPr>
              <a:t>‹#›</a:t>
            </a:fld>
            <a:endParaRPr lang="en-US" altLang="ja-JP"/>
          </a:p>
        </p:txBody>
      </p:sp>
    </p:spTree>
    <p:extLst>
      <p:ext uri="{BB962C8B-B14F-4D97-AF65-F5344CB8AC3E}">
        <p14:creationId xmlns:p14="http://schemas.microsoft.com/office/powerpoint/2010/main" val="25118311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0"/>
            <a:ext cx="3259138" cy="1162050"/>
          </a:xfrm>
        </p:spPr>
        <p:txBody>
          <a:bodyPr anchor="b"/>
          <a:lstStyle>
            <a:lvl1pPr algn="l">
              <a:defRPr sz="2167" b="1"/>
            </a:lvl1pPr>
          </a:lstStyle>
          <a:p>
            <a:r>
              <a:rPr lang="ja-JP" altLang="en-US"/>
              <a:t>マスター タイトルの書式設定</a:t>
            </a:r>
          </a:p>
        </p:txBody>
      </p:sp>
      <p:sp>
        <p:nvSpPr>
          <p:cNvPr id="3" name="コンテンツ プレースホルダー 2"/>
          <p:cNvSpPr>
            <a:spLocks noGrp="1"/>
          </p:cNvSpPr>
          <p:nvPr>
            <p:ph idx="1"/>
          </p:nvPr>
        </p:nvSpPr>
        <p:spPr>
          <a:xfrm>
            <a:off x="3873499" y="273063"/>
            <a:ext cx="5537201" cy="5853113"/>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8" y="1435103"/>
            <a:ext cx="3259138" cy="4691063"/>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lgn="ctr">
              <a:defRPr>
                <a:latin typeface="Arial" charset="0"/>
              </a:defRPr>
            </a:lvl1pPr>
          </a:lstStyle>
          <a:p>
            <a:pPr>
              <a:defRPr/>
            </a:pPr>
            <a:endParaRPr lang="en-US" altLang="ja-JP"/>
          </a:p>
        </p:txBody>
      </p:sp>
      <p:sp>
        <p:nvSpPr>
          <p:cNvPr id="6" name="フッター プレースホルダー 5"/>
          <p:cNvSpPr>
            <a:spLocks noGrp="1"/>
          </p:cNvSpPr>
          <p:nvPr>
            <p:ph type="ftr" sz="quarter" idx="11"/>
          </p:nvPr>
        </p:nvSpPr>
        <p:spPr/>
        <p:txBody>
          <a:bodyPr/>
          <a:lstStyle>
            <a:lvl1pPr>
              <a:defRPr>
                <a:latin typeface="Arial" charset="0"/>
              </a:defRPr>
            </a:lvl1pPr>
          </a:lstStyle>
          <a:p>
            <a:pPr>
              <a:defRPr/>
            </a:pPr>
            <a:endParaRPr lang="en-US" altLang="ja-JP"/>
          </a:p>
        </p:txBody>
      </p:sp>
      <p:sp>
        <p:nvSpPr>
          <p:cNvPr id="7" name="スライド番号プレースホルダー 6"/>
          <p:cNvSpPr>
            <a:spLocks noGrp="1"/>
          </p:cNvSpPr>
          <p:nvPr>
            <p:ph type="sldNum" sz="quarter" idx="12"/>
          </p:nvPr>
        </p:nvSpPr>
        <p:spPr/>
        <p:txBody>
          <a:bodyPr/>
          <a:lstStyle>
            <a:lvl1pPr>
              <a:defRPr>
                <a:latin typeface="Arial" charset="0"/>
              </a:defRPr>
            </a:lvl1pPr>
          </a:lstStyle>
          <a:p>
            <a:pPr>
              <a:defRPr/>
            </a:pPr>
            <a:r>
              <a:rPr lang="en-US" altLang="ja-JP"/>
              <a:t>P.</a:t>
            </a:r>
            <a:fld id="{5FE2B105-2A40-4FFC-A56E-1F8AC13E8C39}" type="slidenum">
              <a:rPr lang="en-US" altLang="ja-JP"/>
              <a:pPr>
                <a:defRPr/>
              </a:pPr>
              <a:t>‹#›</a:t>
            </a:fld>
            <a:endParaRPr lang="en-US" altLang="ja-JP"/>
          </a:p>
        </p:txBody>
      </p:sp>
    </p:spTree>
    <p:extLst>
      <p:ext uri="{BB962C8B-B14F-4D97-AF65-F5344CB8AC3E}">
        <p14:creationId xmlns:p14="http://schemas.microsoft.com/office/powerpoint/2010/main" val="2900893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lgn="ct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r>
              <a:rPr lang="en-US" altLang="ja-JP"/>
              <a:t>P.</a:t>
            </a:r>
            <a:fld id="{725CDCBC-5F58-4C5F-AB30-3992325546C4}" type="slidenum">
              <a:rPr lang="en-US" altLang="ja-JP"/>
              <a:pPr>
                <a:defRPr/>
              </a:pPr>
              <a:t>‹#›</a:t>
            </a:fld>
            <a:endParaRPr lang="en-US" altLang="ja-JP"/>
          </a:p>
        </p:txBody>
      </p:sp>
    </p:spTree>
    <p:extLst>
      <p:ext uri="{BB962C8B-B14F-4D97-AF65-F5344CB8AC3E}">
        <p14:creationId xmlns:p14="http://schemas.microsoft.com/office/powerpoint/2010/main" val="28292293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167"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467"/>
            </a:lvl1pPr>
            <a:lvl2pPr marL="495285" indent="0">
              <a:buNone/>
              <a:defRPr sz="3033"/>
            </a:lvl2pPr>
            <a:lvl3pPr marL="990570" indent="0">
              <a:buNone/>
              <a:defRPr sz="2600"/>
            </a:lvl3pPr>
            <a:lvl4pPr marL="1485854" indent="0">
              <a:buNone/>
              <a:defRPr sz="2167"/>
            </a:lvl4pPr>
            <a:lvl5pPr marL="1981139" indent="0">
              <a:buNone/>
              <a:defRPr sz="2167"/>
            </a:lvl5pPr>
            <a:lvl6pPr marL="2476424" indent="0">
              <a:buNone/>
              <a:defRPr sz="2167"/>
            </a:lvl6pPr>
            <a:lvl7pPr marL="2971709" indent="0">
              <a:buNone/>
              <a:defRPr sz="2167"/>
            </a:lvl7pPr>
            <a:lvl8pPr marL="3466993" indent="0">
              <a:buNone/>
              <a:defRPr sz="2167"/>
            </a:lvl8pPr>
            <a:lvl9pPr marL="3962278" indent="0">
              <a:buNone/>
              <a:defRPr sz="2167"/>
            </a:lvl9pPr>
          </a:lstStyle>
          <a:p>
            <a:pPr lvl="0"/>
            <a:endParaRPr lang="ja-JP" altLang="en-US" noProof="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lgn="ctr">
              <a:defRPr>
                <a:latin typeface="Arial" charset="0"/>
              </a:defRPr>
            </a:lvl1pPr>
          </a:lstStyle>
          <a:p>
            <a:pPr>
              <a:defRPr/>
            </a:pPr>
            <a:endParaRPr lang="en-US" altLang="ja-JP"/>
          </a:p>
        </p:txBody>
      </p:sp>
      <p:sp>
        <p:nvSpPr>
          <p:cNvPr id="6" name="フッター プレースホルダー 5"/>
          <p:cNvSpPr>
            <a:spLocks noGrp="1"/>
          </p:cNvSpPr>
          <p:nvPr>
            <p:ph type="ftr" sz="quarter" idx="11"/>
          </p:nvPr>
        </p:nvSpPr>
        <p:spPr/>
        <p:txBody>
          <a:bodyPr/>
          <a:lstStyle>
            <a:lvl1pPr>
              <a:defRPr>
                <a:latin typeface="Arial" charset="0"/>
              </a:defRPr>
            </a:lvl1pPr>
          </a:lstStyle>
          <a:p>
            <a:pPr>
              <a:defRPr/>
            </a:pPr>
            <a:endParaRPr lang="en-US" altLang="ja-JP"/>
          </a:p>
        </p:txBody>
      </p:sp>
      <p:sp>
        <p:nvSpPr>
          <p:cNvPr id="7" name="スライド番号プレースホルダー 6"/>
          <p:cNvSpPr>
            <a:spLocks noGrp="1"/>
          </p:cNvSpPr>
          <p:nvPr>
            <p:ph type="sldNum" sz="quarter" idx="12"/>
          </p:nvPr>
        </p:nvSpPr>
        <p:spPr/>
        <p:txBody>
          <a:bodyPr/>
          <a:lstStyle>
            <a:lvl1pPr>
              <a:defRPr>
                <a:latin typeface="Arial" charset="0"/>
              </a:defRPr>
            </a:lvl1pPr>
          </a:lstStyle>
          <a:p>
            <a:pPr>
              <a:defRPr/>
            </a:pPr>
            <a:r>
              <a:rPr lang="en-US" altLang="ja-JP"/>
              <a:t>P.</a:t>
            </a:r>
            <a:fld id="{B262947A-2577-455B-9654-CF39549541C4}" type="slidenum">
              <a:rPr lang="en-US" altLang="ja-JP"/>
              <a:pPr>
                <a:defRPr/>
              </a:pPr>
              <a:t>‹#›</a:t>
            </a:fld>
            <a:endParaRPr lang="en-US" altLang="ja-JP"/>
          </a:p>
        </p:txBody>
      </p:sp>
    </p:spTree>
    <p:extLst>
      <p:ext uri="{BB962C8B-B14F-4D97-AF65-F5344CB8AC3E}">
        <p14:creationId xmlns:p14="http://schemas.microsoft.com/office/powerpoint/2010/main" val="9169995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lgn="ctr">
              <a:defRPr>
                <a:latin typeface="Arial" charset="0"/>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atin typeface="Arial" charset="0"/>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atin typeface="Arial" charset="0"/>
              </a:defRPr>
            </a:lvl1pPr>
          </a:lstStyle>
          <a:p>
            <a:pPr>
              <a:defRPr/>
            </a:pPr>
            <a:r>
              <a:rPr lang="en-US" altLang="ja-JP"/>
              <a:t>P.</a:t>
            </a:r>
            <a:fld id="{8DC8BF8A-0F9F-40A8-94E0-127F15B51F54}" type="slidenum">
              <a:rPr lang="en-US" altLang="ja-JP"/>
              <a:pPr>
                <a:defRPr/>
              </a:pPr>
              <a:t>‹#›</a:t>
            </a:fld>
            <a:endParaRPr lang="en-US" altLang="ja-JP"/>
          </a:p>
        </p:txBody>
      </p:sp>
    </p:spTree>
    <p:extLst>
      <p:ext uri="{BB962C8B-B14F-4D97-AF65-F5344CB8AC3E}">
        <p14:creationId xmlns:p14="http://schemas.microsoft.com/office/powerpoint/2010/main" val="10566912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9"/>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8" y="274649"/>
            <a:ext cx="65341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lgn="ctr">
              <a:defRPr>
                <a:latin typeface="Arial" charset="0"/>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atin typeface="Arial" charset="0"/>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atin typeface="Arial" charset="0"/>
              </a:defRPr>
            </a:lvl1pPr>
          </a:lstStyle>
          <a:p>
            <a:pPr>
              <a:defRPr/>
            </a:pPr>
            <a:r>
              <a:rPr lang="en-US" altLang="ja-JP"/>
              <a:t>P.</a:t>
            </a:r>
            <a:fld id="{6B73DED0-C38E-48CD-9FE1-A49DC8592B52}" type="slidenum">
              <a:rPr lang="en-US" altLang="ja-JP"/>
              <a:pPr>
                <a:defRPr/>
              </a:pPr>
              <a:t>‹#›</a:t>
            </a:fld>
            <a:endParaRPr lang="en-US" altLang="ja-JP"/>
          </a:p>
        </p:txBody>
      </p:sp>
    </p:spTree>
    <p:extLst>
      <p:ext uri="{BB962C8B-B14F-4D97-AF65-F5344CB8AC3E}">
        <p14:creationId xmlns:p14="http://schemas.microsoft.com/office/powerpoint/2010/main" val="8603884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3" y="1600206"/>
            <a:ext cx="4381501"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quarter" idx="2"/>
          </p:nvPr>
        </p:nvSpPr>
        <p:spPr>
          <a:xfrm>
            <a:off x="5029199" y="1600200"/>
            <a:ext cx="4381501" cy="21859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ー 4"/>
          <p:cNvSpPr>
            <a:spLocks noGrp="1"/>
          </p:cNvSpPr>
          <p:nvPr>
            <p:ph sz="quarter" idx="3"/>
          </p:nvPr>
        </p:nvSpPr>
        <p:spPr>
          <a:xfrm>
            <a:off x="5029199" y="3938600"/>
            <a:ext cx="4381501" cy="21875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日付プレースホルダー 5"/>
          <p:cNvSpPr>
            <a:spLocks noGrp="1"/>
          </p:cNvSpPr>
          <p:nvPr>
            <p:ph type="dt" sz="half" idx="10"/>
          </p:nvPr>
        </p:nvSpPr>
        <p:spPr/>
        <p:txBody>
          <a:bodyPr/>
          <a:lstStyle>
            <a:lvl1pPr algn="ctr">
              <a:defRPr>
                <a:latin typeface="Arial" charset="0"/>
              </a:defRPr>
            </a:lvl1pPr>
          </a:lstStyle>
          <a:p>
            <a:pPr>
              <a:defRPr/>
            </a:pPr>
            <a:endParaRPr lang="en-US" altLang="ja-JP"/>
          </a:p>
        </p:txBody>
      </p:sp>
      <p:sp>
        <p:nvSpPr>
          <p:cNvPr id="7" name="フッター プレースホルダー 6"/>
          <p:cNvSpPr>
            <a:spLocks noGrp="1"/>
          </p:cNvSpPr>
          <p:nvPr>
            <p:ph type="ftr" sz="quarter" idx="11"/>
          </p:nvPr>
        </p:nvSpPr>
        <p:spPr/>
        <p:txBody>
          <a:bodyPr/>
          <a:lstStyle>
            <a:lvl1pPr>
              <a:defRPr>
                <a:latin typeface="Arial" charset="0"/>
              </a:defRPr>
            </a:lvl1pPr>
          </a:lstStyle>
          <a:p>
            <a:pPr>
              <a:defRPr/>
            </a:pPr>
            <a:endParaRPr lang="en-US" altLang="ja-JP"/>
          </a:p>
        </p:txBody>
      </p:sp>
      <p:sp>
        <p:nvSpPr>
          <p:cNvPr id="8" name="スライド番号プレースホルダー 7"/>
          <p:cNvSpPr>
            <a:spLocks noGrp="1"/>
          </p:cNvSpPr>
          <p:nvPr>
            <p:ph type="sldNum" sz="quarter" idx="12"/>
          </p:nvPr>
        </p:nvSpPr>
        <p:spPr/>
        <p:txBody>
          <a:bodyPr/>
          <a:lstStyle>
            <a:lvl1pPr>
              <a:defRPr>
                <a:latin typeface="Arial" charset="0"/>
              </a:defRPr>
            </a:lvl1pPr>
          </a:lstStyle>
          <a:p>
            <a:pPr>
              <a:defRPr/>
            </a:pPr>
            <a:r>
              <a:rPr lang="en-US" altLang="ja-JP"/>
              <a:t>P.</a:t>
            </a:r>
            <a:fld id="{8E7217BD-5700-4D97-9623-C58C85A0FBF8}" type="slidenum">
              <a:rPr lang="en-US" altLang="ja-JP"/>
              <a:pPr>
                <a:defRPr/>
              </a:pPr>
              <a:t>‹#›</a:t>
            </a:fld>
            <a:endParaRPr lang="en-US" altLang="ja-JP"/>
          </a:p>
        </p:txBody>
      </p:sp>
    </p:spTree>
    <p:extLst>
      <p:ext uri="{BB962C8B-B14F-4D97-AF65-F5344CB8AC3E}">
        <p14:creationId xmlns:p14="http://schemas.microsoft.com/office/powerpoint/2010/main" val="30654767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95300" y="274649"/>
            <a:ext cx="8915400" cy="5851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ー 2"/>
          <p:cNvSpPr>
            <a:spLocks noGrp="1"/>
          </p:cNvSpPr>
          <p:nvPr>
            <p:ph type="dt" sz="half" idx="10"/>
          </p:nvPr>
        </p:nvSpPr>
        <p:spPr/>
        <p:txBody>
          <a:bodyPr/>
          <a:lstStyle>
            <a:lvl1pPr algn="ctr">
              <a:defRPr>
                <a:latin typeface="Arial" charset="0"/>
              </a:defRPr>
            </a:lvl1pPr>
          </a:lstStyle>
          <a:p>
            <a:pPr>
              <a:defRPr/>
            </a:pPr>
            <a:endParaRPr lang="en-US" altLang="ja-JP"/>
          </a:p>
        </p:txBody>
      </p:sp>
      <p:sp>
        <p:nvSpPr>
          <p:cNvPr id="4" name="フッター プレースホルダー 3"/>
          <p:cNvSpPr>
            <a:spLocks noGrp="1"/>
          </p:cNvSpPr>
          <p:nvPr>
            <p:ph type="ftr" sz="quarter" idx="11"/>
          </p:nvPr>
        </p:nvSpPr>
        <p:spPr/>
        <p:txBody>
          <a:bodyPr/>
          <a:lstStyle>
            <a:lvl1pPr>
              <a:defRPr>
                <a:latin typeface="Arial" charset="0"/>
              </a:defRPr>
            </a:lvl1pPr>
          </a:lstStyle>
          <a:p>
            <a:pPr>
              <a:defRPr/>
            </a:pPr>
            <a:endParaRPr lang="en-US" altLang="ja-JP"/>
          </a:p>
        </p:txBody>
      </p:sp>
      <p:sp>
        <p:nvSpPr>
          <p:cNvPr id="5" name="スライド番号プレースホルダー 4"/>
          <p:cNvSpPr>
            <a:spLocks noGrp="1"/>
          </p:cNvSpPr>
          <p:nvPr>
            <p:ph type="sldNum" sz="quarter" idx="12"/>
          </p:nvPr>
        </p:nvSpPr>
        <p:spPr/>
        <p:txBody>
          <a:bodyPr/>
          <a:lstStyle>
            <a:lvl1pPr>
              <a:defRPr>
                <a:latin typeface="Arial" charset="0"/>
              </a:defRPr>
            </a:lvl1pPr>
          </a:lstStyle>
          <a:p>
            <a:pPr>
              <a:defRPr/>
            </a:pPr>
            <a:r>
              <a:rPr lang="en-US" altLang="ja-JP"/>
              <a:t>P.</a:t>
            </a:r>
            <a:fld id="{9130ED4A-AD0D-49BC-A5C1-8B52F113902F}" type="slidenum">
              <a:rPr lang="en-US" altLang="ja-JP"/>
              <a:pPr>
                <a:defRPr/>
              </a:pPr>
              <a:t>‹#›</a:t>
            </a:fld>
            <a:endParaRPr lang="en-US" altLang="ja-JP"/>
          </a:p>
        </p:txBody>
      </p:sp>
    </p:spTree>
    <p:extLst>
      <p:ext uri="{BB962C8B-B14F-4D97-AF65-F5344CB8AC3E}">
        <p14:creationId xmlns:p14="http://schemas.microsoft.com/office/powerpoint/2010/main" val="5683727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95285" indent="0" algn="ctr">
              <a:buNone/>
              <a:defRPr>
                <a:solidFill>
                  <a:schemeClr val="tx1">
                    <a:tint val="75000"/>
                  </a:schemeClr>
                </a:solidFill>
              </a:defRPr>
            </a:lvl2pPr>
            <a:lvl3pPr marL="990570" indent="0" algn="ctr">
              <a:buNone/>
              <a:defRPr>
                <a:solidFill>
                  <a:schemeClr val="tx1">
                    <a:tint val="75000"/>
                  </a:schemeClr>
                </a:solidFill>
              </a:defRPr>
            </a:lvl3pPr>
            <a:lvl4pPr marL="1485854" indent="0" algn="ctr">
              <a:buNone/>
              <a:defRPr>
                <a:solidFill>
                  <a:schemeClr val="tx1">
                    <a:tint val="75000"/>
                  </a:schemeClr>
                </a:solidFill>
              </a:defRPr>
            </a:lvl4pPr>
            <a:lvl5pPr marL="1981139" indent="0" algn="ctr">
              <a:buNone/>
              <a:defRPr>
                <a:solidFill>
                  <a:schemeClr val="tx1">
                    <a:tint val="75000"/>
                  </a:schemeClr>
                </a:solidFill>
              </a:defRPr>
            </a:lvl5pPr>
            <a:lvl6pPr marL="2476424" indent="0" algn="ctr">
              <a:buNone/>
              <a:defRPr>
                <a:solidFill>
                  <a:schemeClr val="tx1">
                    <a:tint val="75000"/>
                  </a:schemeClr>
                </a:solidFill>
              </a:defRPr>
            </a:lvl6pPr>
            <a:lvl7pPr marL="2971709" indent="0" algn="ctr">
              <a:buNone/>
              <a:defRPr>
                <a:solidFill>
                  <a:schemeClr val="tx1">
                    <a:tint val="75000"/>
                  </a:schemeClr>
                </a:solidFill>
              </a:defRPr>
            </a:lvl7pPr>
            <a:lvl8pPr marL="3466993" indent="0" algn="ctr">
              <a:buNone/>
              <a:defRPr>
                <a:solidFill>
                  <a:schemeClr val="tx1">
                    <a:tint val="75000"/>
                  </a:schemeClr>
                </a:solidFill>
              </a:defRPr>
            </a:lvl8pPr>
            <a:lvl9pPr marL="39622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a:t>P.</a:t>
            </a:r>
            <a:fld id="{DA1A8100-AF03-4653-A0A3-8673CF130BAA}" type="slidenum">
              <a:rPr lang="en-US" altLang="ja-JP" smtClean="0"/>
              <a:pPr>
                <a:defRPr/>
              </a:pPr>
              <a:t>‹#›</a:t>
            </a:fld>
            <a:endParaRPr lang="en-US" altLang="ja-JP"/>
          </a:p>
        </p:txBody>
      </p:sp>
    </p:spTree>
    <p:extLst>
      <p:ext uri="{BB962C8B-B14F-4D97-AF65-F5344CB8AC3E}">
        <p14:creationId xmlns:p14="http://schemas.microsoft.com/office/powerpoint/2010/main" val="22498656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a:t>P.</a:t>
            </a:r>
            <a:fld id="{725CDCBC-5F58-4C5F-AB30-3992325546C4}" type="slidenum">
              <a:rPr lang="en-US" altLang="ja-JP" smtClean="0"/>
              <a:pPr>
                <a:defRPr/>
              </a:pPr>
              <a:t>‹#›</a:t>
            </a:fld>
            <a:endParaRPr lang="en-US" altLang="ja-JP"/>
          </a:p>
        </p:txBody>
      </p:sp>
    </p:spTree>
    <p:extLst>
      <p:ext uri="{BB962C8B-B14F-4D97-AF65-F5344CB8AC3E}">
        <p14:creationId xmlns:p14="http://schemas.microsoft.com/office/powerpoint/2010/main" val="9730371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167">
                <a:solidFill>
                  <a:schemeClr val="tx1">
                    <a:tint val="75000"/>
                  </a:schemeClr>
                </a:solidFill>
              </a:defRPr>
            </a:lvl1pPr>
            <a:lvl2pPr marL="495285" indent="0">
              <a:buNone/>
              <a:defRPr sz="1950">
                <a:solidFill>
                  <a:schemeClr val="tx1">
                    <a:tint val="75000"/>
                  </a:schemeClr>
                </a:solidFill>
              </a:defRPr>
            </a:lvl2pPr>
            <a:lvl3pPr marL="990570" indent="0">
              <a:buNone/>
              <a:defRPr sz="1733">
                <a:solidFill>
                  <a:schemeClr val="tx1">
                    <a:tint val="75000"/>
                  </a:schemeClr>
                </a:solidFill>
              </a:defRPr>
            </a:lvl3pPr>
            <a:lvl4pPr marL="1485854" indent="0">
              <a:buNone/>
              <a:defRPr sz="1517">
                <a:solidFill>
                  <a:schemeClr val="tx1">
                    <a:tint val="75000"/>
                  </a:schemeClr>
                </a:solidFill>
              </a:defRPr>
            </a:lvl4pPr>
            <a:lvl5pPr marL="1981139" indent="0">
              <a:buNone/>
              <a:defRPr sz="1517">
                <a:solidFill>
                  <a:schemeClr val="tx1">
                    <a:tint val="75000"/>
                  </a:schemeClr>
                </a:solidFill>
              </a:defRPr>
            </a:lvl5pPr>
            <a:lvl6pPr marL="2476424" indent="0">
              <a:buNone/>
              <a:defRPr sz="1517">
                <a:solidFill>
                  <a:schemeClr val="tx1">
                    <a:tint val="75000"/>
                  </a:schemeClr>
                </a:solidFill>
              </a:defRPr>
            </a:lvl6pPr>
            <a:lvl7pPr marL="2971709" indent="0">
              <a:buNone/>
              <a:defRPr sz="1517">
                <a:solidFill>
                  <a:schemeClr val="tx1">
                    <a:tint val="75000"/>
                  </a:schemeClr>
                </a:solidFill>
              </a:defRPr>
            </a:lvl7pPr>
            <a:lvl8pPr marL="3466993" indent="0">
              <a:buNone/>
              <a:defRPr sz="1517">
                <a:solidFill>
                  <a:schemeClr val="tx1">
                    <a:tint val="75000"/>
                  </a:schemeClr>
                </a:solidFill>
              </a:defRPr>
            </a:lvl8pPr>
            <a:lvl9pPr marL="3962278" indent="0">
              <a:buNone/>
              <a:defRPr sz="151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a:t>P.</a:t>
            </a:r>
            <a:fld id="{7689A890-9456-453E-927B-99760FB7BD4F}" type="slidenum">
              <a:rPr lang="en-US" altLang="ja-JP" smtClean="0"/>
              <a:pPr>
                <a:defRPr/>
              </a:pPr>
              <a:t>‹#›</a:t>
            </a:fld>
            <a:endParaRPr lang="en-US" altLang="ja-JP"/>
          </a:p>
        </p:txBody>
      </p:sp>
    </p:spTree>
    <p:extLst>
      <p:ext uri="{BB962C8B-B14F-4D97-AF65-F5344CB8AC3E}">
        <p14:creationId xmlns:p14="http://schemas.microsoft.com/office/powerpoint/2010/main" val="36330585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r>
              <a:rPr lang="en-US" altLang="ja-JP"/>
              <a:t>P.</a:t>
            </a:r>
            <a:fld id="{8D8A6667-3812-4CB9-A037-4D0CB2EA39FD}" type="slidenum">
              <a:rPr lang="en-US" altLang="ja-JP" smtClean="0"/>
              <a:pPr>
                <a:defRPr/>
              </a:pPr>
              <a:t>‹#›</a:t>
            </a:fld>
            <a:endParaRPr lang="en-US" altLang="ja-JP"/>
          </a:p>
        </p:txBody>
      </p:sp>
    </p:spTree>
    <p:extLst>
      <p:ext uri="{BB962C8B-B14F-4D97-AF65-F5344CB8AC3E}">
        <p14:creationId xmlns:p14="http://schemas.microsoft.com/office/powerpoint/2010/main" val="33381653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r>
              <a:rPr lang="en-US" altLang="ja-JP"/>
              <a:t>P.</a:t>
            </a:r>
            <a:fld id="{A5F9329B-A5A1-48CF-82C9-09A3ED4A1F0D}" type="slidenum">
              <a:rPr lang="en-US" altLang="ja-JP" smtClean="0"/>
              <a:pPr>
                <a:defRPr/>
              </a:pPr>
              <a:t>‹#›</a:t>
            </a:fld>
            <a:endParaRPr lang="en-US" altLang="ja-JP"/>
          </a:p>
        </p:txBody>
      </p:sp>
    </p:spTree>
    <p:extLst>
      <p:ext uri="{BB962C8B-B14F-4D97-AF65-F5344CB8AC3E}">
        <p14:creationId xmlns:p14="http://schemas.microsoft.com/office/powerpoint/2010/main" val="2135126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76"/>
            <a:ext cx="8420100" cy="1362075"/>
          </a:xfrm>
        </p:spPr>
        <p:txBody>
          <a:bodyPr anchor="t"/>
          <a:lstStyle>
            <a:lvl1pPr algn="l">
              <a:defRPr sz="4333"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167"/>
            </a:lvl1pPr>
            <a:lvl2pPr marL="495285" indent="0">
              <a:buNone/>
              <a:defRPr sz="1950"/>
            </a:lvl2pPr>
            <a:lvl3pPr marL="990570" indent="0">
              <a:buNone/>
              <a:defRPr sz="1733"/>
            </a:lvl3pPr>
            <a:lvl4pPr marL="1485854" indent="0">
              <a:buNone/>
              <a:defRPr sz="1517"/>
            </a:lvl4pPr>
            <a:lvl5pPr marL="1981139" indent="0">
              <a:buNone/>
              <a:defRPr sz="1517"/>
            </a:lvl5pPr>
            <a:lvl6pPr marL="2476424" indent="0">
              <a:buNone/>
              <a:defRPr sz="1517"/>
            </a:lvl6pPr>
            <a:lvl7pPr marL="2971709" indent="0">
              <a:buNone/>
              <a:defRPr sz="1517"/>
            </a:lvl7pPr>
            <a:lvl8pPr marL="3466993" indent="0">
              <a:buNone/>
              <a:defRPr sz="1517"/>
            </a:lvl8pPr>
            <a:lvl9pPr marL="3962278" indent="0">
              <a:buNone/>
              <a:defRPr sz="1517"/>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lgn="ct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r>
              <a:rPr lang="en-US" altLang="ja-JP"/>
              <a:t>P.</a:t>
            </a:r>
            <a:fld id="{7689A890-9456-453E-927B-99760FB7BD4F}" type="slidenum">
              <a:rPr lang="en-US" altLang="ja-JP"/>
              <a:pPr>
                <a:defRPr/>
              </a:pPr>
              <a:t>‹#›</a:t>
            </a:fld>
            <a:endParaRPr lang="en-US" altLang="ja-JP"/>
          </a:p>
        </p:txBody>
      </p:sp>
    </p:spTree>
    <p:extLst>
      <p:ext uri="{BB962C8B-B14F-4D97-AF65-F5344CB8AC3E}">
        <p14:creationId xmlns:p14="http://schemas.microsoft.com/office/powerpoint/2010/main" val="10774177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r>
              <a:rPr lang="en-US" altLang="ja-JP"/>
              <a:t>P.</a:t>
            </a:r>
            <a:fld id="{3934FF52-7526-4578-94BC-2630F63EC7D4}" type="slidenum">
              <a:rPr lang="en-US" altLang="ja-JP" smtClean="0"/>
              <a:pPr>
                <a:defRPr/>
              </a:pPr>
              <a:t>‹#›</a:t>
            </a:fld>
            <a:endParaRPr lang="en-US" altLang="ja-JP"/>
          </a:p>
        </p:txBody>
      </p:sp>
    </p:spTree>
    <p:extLst>
      <p:ext uri="{BB962C8B-B14F-4D97-AF65-F5344CB8AC3E}">
        <p14:creationId xmlns:p14="http://schemas.microsoft.com/office/powerpoint/2010/main" val="31483446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r>
              <a:rPr lang="en-US" altLang="ja-JP"/>
              <a:t>P.</a:t>
            </a:r>
            <a:fld id="{99EE2E0B-ECE6-4F07-B9EC-C7164F93072E}" type="slidenum">
              <a:rPr lang="en-US" altLang="ja-JP" smtClean="0"/>
              <a:pPr>
                <a:defRPr/>
              </a:pPr>
              <a:t>‹#›</a:t>
            </a:fld>
            <a:endParaRPr lang="en-US" altLang="ja-JP"/>
          </a:p>
        </p:txBody>
      </p:sp>
    </p:spTree>
    <p:extLst>
      <p:ext uri="{BB962C8B-B14F-4D97-AF65-F5344CB8AC3E}">
        <p14:creationId xmlns:p14="http://schemas.microsoft.com/office/powerpoint/2010/main" val="25554687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1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r>
              <a:rPr lang="en-US" altLang="ja-JP"/>
              <a:t>P.</a:t>
            </a:r>
            <a:fld id="{2EED16BE-ADC5-456E-B2C8-A6BA768E6AEE}" type="slidenum">
              <a:rPr lang="en-US" altLang="ja-JP" smtClean="0"/>
              <a:pPr>
                <a:defRPr/>
              </a:pPr>
              <a:t>‹#›</a:t>
            </a:fld>
            <a:endParaRPr lang="en-US" altLang="ja-JP"/>
          </a:p>
        </p:txBody>
      </p:sp>
    </p:spTree>
    <p:extLst>
      <p:ext uri="{BB962C8B-B14F-4D97-AF65-F5344CB8AC3E}">
        <p14:creationId xmlns:p14="http://schemas.microsoft.com/office/powerpoint/2010/main" val="412193367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67"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67"/>
            </a:lvl1pPr>
            <a:lvl2pPr marL="495285" indent="0">
              <a:buNone/>
              <a:defRPr sz="3033"/>
            </a:lvl2pPr>
            <a:lvl3pPr marL="990570" indent="0">
              <a:buNone/>
              <a:defRPr sz="2600"/>
            </a:lvl3pPr>
            <a:lvl4pPr marL="1485854" indent="0">
              <a:buNone/>
              <a:defRPr sz="2167"/>
            </a:lvl4pPr>
            <a:lvl5pPr marL="1981139" indent="0">
              <a:buNone/>
              <a:defRPr sz="2167"/>
            </a:lvl5pPr>
            <a:lvl6pPr marL="2476424" indent="0">
              <a:buNone/>
              <a:defRPr sz="2167"/>
            </a:lvl6pPr>
            <a:lvl7pPr marL="2971709" indent="0">
              <a:buNone/>
              <a:defRPr sz="2167"/>
            </a:lvl7pPr>
            <a:lvl8pPr marL="3466993" indent="0">
              <a:buNone/>
              <a:defRPr sz="2167"/>
            </a:lvl8pPr>
            <a:lvl9pPr marL="3962278" indent="0">
              <a:buNone/>
              <a:defRPr sz="2167"/>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r>
              <a:rPr lang="en-US" altLang="ja-JP"/>
              <a:t>P.</a:t>
            </a:r>
            <a:fld id="{63BC0C69-C369-43AF-BCE6-21E935A1396C}" type="slidenum">
              <a:rPr lang="en-US" altLang="ja-JP" smtClean="0"/>
              <a:pPr>
                <a:defRPr/>
              </a:pPr>
              <a:t>‹#›</a:t>
            </a:fld>
            <a:endParaRPr lang="en-US" altLang="ja-JP"/>
          </a:p>
        </p:txBody>
      </p:sp>
    </p:spTree>
    <p:extLst>
      <p:ext uri="{BB962C8B-B14F-4D97-AF65-F5344CB8AC3E}">
        <p14:creationId xmlns:p14="http://schemas.microsoft.com/office/powerpoint/2010/main" val="420040292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a:t>P.</a:t>
            </a:r>
            <a:fld id="{671102B8-C539-4FE5-959B-AF62B86AD364}" type="slidenum">
              <a:rPr lang="en-US" altLang="ja-JP" smtClean="0"/>
              <a:pPr>
                <a:defRPr/>
              </a:pPr>
              <a:t>‹#›</a:t>
            </a:fld>
            <a:endParaRPr lang="en-US" altLang="ja-JP"/>
          </a:p>
        </p:txBody>
      </p:sp>
    </p:spTree>
    <p:extLst>
      <p:ext uri="{BB962C8B-B14F-4D97-AF65-F5344CB8AC3E}">
        <p14:creationId xmlns:p14="http://schemas.microsoft.com/office/powerpoint/2010/main" val="23944497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a:t>P.</a:t>
            </a:r>
            <a:fld id="{A789D0D6-E493-4EC0-BC85-50C10C5F6F03}" type="slidenum">
              <a:rPr lang="en-US" altLang="ja-JP" smtClean="0"/>
              <a:pPr>
                <a:defRPr/>
              </a:pPr>
              <a:t>‹#›</a:t>
            </a:fld>
            <a:endParaRPr lang="en-US" altLang="ja-JP"/>
          </a:p>
        </p:txBody>
      </p:sp>
    </p:spTree>
    <p:extLst>
      <p:ext uri="{BB962C8B-B14F-4D97-AF65-F5344CB8AC3E}">
        <p14:creationId xmlns:p14="http://schemas.microsoft.com/office/powerpoint/2010/main" val="439476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3" y="1600206"/>
            <a:ext cx="4381501"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199" y="1600206"/>
            <a:ext cx="4381501"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lgn="ctr">
              <a:defRPr/>
            </a:lvl1pPr>
          </a:lstStyle>
          <a:p>
            <a:pPr>
              <a:defRPr/>
            </a:pPr>
            <a:endParaRPr lang="en-US" altLang="ja-JP"/>
          </a:p>
        </p:txBody>
      </p:sp>
      <p:sp>
        <p:nvSpPr>
          <p:cNvPr id="6" name="フッター プレースホルダー 5"/>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6"/>
          <p:cNvSpPr>
            <a:spLocks noGrp="1"/>
          </p:cNvSpPr>
          <p:nvPr>
            <p:ph type="sldNum" sz="quarter" idx="12"/>
          </p:nvPr>
        </p:nvSpPr>
        <p:spPr/>
        <p:txBody>
          <a:bodyPr/>
          <a:lstStyle>
            <a:lvl1pPr>
              <a:defRPr/>
            </a:lvl1pPr>
          </a:lstStyle>
          <a:p>
            <a:pPr>
              <a:defRPr/>
            </a:pPr>
            <a:r>
              <a:rPr lang="en-US" altLang="ja-JP"/>
              <a:t>P.</a:t>
            </a:r>
            <a:fld id="{8D8A6667-3812-4CB9-A037-4D0CB2EA39FD}" type="slidenum">
              <a:rPr lang="en-US" altLang="ja-JP"/>
              <a:pPr>
                <a:defRPr/>
              </a:pPr>
              <a:t>‹#›</a:t>
            </a:fld>
            <a:endParaRPr lang="en-US" altLang="ja-JP"/>
          </a:p>
        </p:txBody>
      </p:sp>
    </p:spTree>
    <p:extLst>
      <p:ext uri="{BB962C8B-B14F-4D97-AF65-F5344CB8AC3E}">
        <p14:creationId xmlns:p14="http://schemas.microsoft.com/office/powerpoint/2010/main" val="10904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415" y="1535113"/>
            <a:ext cx="4378325"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415" y="2174875"/>
            <a:ext cx="4378325"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lgn="ctr">
              <a:defRPr/>
            </a:lvl1pPr>
          </a:lstStyle>
          <a:p>
            <a:pPr>
              <a:defRPr/>
            </a:pPr>
            <a:endParaRPr lang="en-US" altLang="ja-JP"/>
          </a:p>
        </p:txBody>
      </p:sp>
      <p:sp>
        <p:nvSpPr>
          <p:cNvPr id="8" name="フッター プレースホルダー 7"/>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ー 8"/>
          <p:cNvSpPr>
            <a:spLocks noGrp="1"/>
          </p:cNvSpPr>
          <p:nvPr>
            <p:ph type="sldNum" sz="quarter" idx="12"/>
          </p:nvPr>
        </p:nvSpPr>
        <p:spPr/>
        <p:txBody>
          <a:bodyPr/>
          <a:lstStyle>
            <a:lvl1pPr>
              <a:defRPr/>
            </a:lvl1pPr>
          </a:lstStyle>
          <a:p>
            <a:pPr>
              <a:defRPr/>
            </a:pPr>
            <a:r>
              <a:rPr lang="en-US" altLang="ja-JP"/>
              <a:t>P.</a:t>
            </a:r>
            <a:fld id="{A5F9329B-A5A1-48CF-82C9-09A3ED4A1F0D}" type="slidenum">
              <a:rPr lang="en-US" altLang="ja-JP"/>
              <a:pPr>
                <a:defRPr/>
              </a:pPr>
              <a:t>‹#›</a:t>
            </a:fld>
            <a:endParaRPr lang="en-US" altLang="ja-JP"/>
          </a:p>
        </p:txBody>
      </p:sp>
    </p:spTree>
    <p:extLst>
      <p:ext uri="{BB962C8B-B14F-4D97-AF65-F5344CB8AC3E}">
        <p14:creationId xmlns:p14="http://schemas.microsoft.com/office/powerpoint/2010/main" val="1866095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lgn="ctr">
              <a:defRPr/>
            </a:lvl1pPr>
          </a:lstStyle>
          <a:p>
            <a:pPr>
              <a:defRPr/>
            </a:pPr>
            <a:endParaRPr lang="en-US" altLang="ja-JP"/>
          </a:p>
        </p:txBody>
      </p:sp>
      <p:sp>
        <p:nvSpPr>
          <p:cNvPr id="4" name="フッター プレースホルダー 3"/>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ー 4"/>
          <p:cNvSpPr>
            <a:spLocks noGrp="1"/>
          </p:cNvSpPr>
          <p:nvPr>
            <p:ph type="sldNum" sz="quarter" idx="12"/>
          </p:nvPr>
        </p:nvSpPr>
        <p:spPr/>
        <p:txBody>
          <a:bodyPr/>
          <a:lstStyle>
            <a:lvl1pPr>
              <a:defRPr/>
            </a:lvl1pPr>
          </a:lstStyle>
          <a:p>
            <a:pPr>
              <a:defRPr/>
            </a:pPr>
            <a:r>
              <a:rPr lang="en-US" altLang="ja-JP"/>
              <a:t>P.</a:t>
            </a:r>
            <a:fld id="{3934FF52-7526-4578-94BC-2630F63EC7D4}" type="slidenum">
              <a:rPr lang="en-US" altLang="ja-JP"/>
              <a:pPr>
                <a:defRPr/>
              </a:pPr>
              <a:t>‹#›</a:t>
            </a:fld>
            <a:endParaRPr lang="en-US" altLang="ja-JP"/>
          </a:p>
        </p:txBody>
      </p:sp>
    </p:spTree>
    <p:extLst>
      <p:ext uri="{BB962C8B-B14F-4D97-AF65-F5344CB8AC3E}">
        <p14:creationId xmlns:p14="http://schemas.microsoft.com/office/powerpoint/2010/main" val="105411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lgn="ctr">
              <a:defRPr/>
            </a:lvl1pPr>
          </a:lstStyle>
          <a:p>
            <a:pPr>
              <a:defRPr/>
            </a:pPr>
            <a:endParaRPr lang="en-US" altLang="ja-JP"/>
          </a:p>
        </p:txBody>
      </p:sp>
      <p:sp>
        <p:nvSpPr>
          <p:cNvPr id="3" name="フッター プレースホルダー 2"/>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ー 3"/>
          <p:cNvSpPr>
            <a:spLocks noGrp="1"/>
          </p:cNvSpPr>
          <p:nvPr>
            <p:ph type="sldNum" sz="quarter" idx="12"/>
          </p:nvPr>
        </p:nvSpPr>
        <p:spPr/>
        <p:txBody>
          <a:bodyPr/>
          <a:lstStyle>
            <a:lvl1pPr>
              <a:defRPr/>
            </a:lvl1pPr>
          </a:lstStyle>
          <a:p>
            <a:pPr>
              <a:defRPr/>
            </a:pPr>
            <a:r>
              <a:rPr lang="en-US" altLang="ja-JP"/>
              <a:t>P.</a:t>
            </a:r>
            <a:fld id="{99EE2E0B-ECE6-4F07-B9EC-C7164F93072E}" type="slidenum">
              <a:rPr lang="en-US" altLang="ja-JP"/>
              <a:pPr>
                <a:defRPr/>
              </a:pPr>
              <a:t>‹#›</a:t>
            </a:fld>
            <a:endParaRPr lang="en-US" altLang="ja-JP"/>
          </a:p>
        </p:txBody>
      </p:sp>
    </p:spTree>
    <p:extLst>
      <p:ext uri="{BB962C8B-B14F-4D97-AF65-F5344CB8AC3E}">
        <p14:creationId xmlns:p14="http://schemas.microsoft.com/office/powerpoint/2010/main" val="74792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0"/>
            <a:ext cx="3259138" cy="1162050"/>
          </a:xfrm>
        </p:spPr>
        <p:txBody>
          <a:bodyPr anchor="b"/>
          <a:lstStyle>
            <a:lvl1pPr algn="l">
              <a:defRPr sz="2167" b="1"/>
            </a:lvl1pPr>
          </a:lstStyle>
          <a:p>
            <a:r>
              <a:rPr lang="ja-JP" altLang="en-US"/>
              <a:t>マスター タイトルの書式設定</a:t>
            </a:r>
          </a:p>
        </p:txBody>
      </p:sp>
      <p:sp>
        <p:nvSpPr>
          <p:cNvPr id="3" name="コンテンツ プレースホルダー 2"/>
          <p:cNvSpPr>
            <a:spLocks noGrp="1"/>
          </p:cNvSpPr>
          <p:nvPr>
            <p:ph idx="1"/>
          </p:nvPr>
        </p:nvSpPr>
        <p:spPr>
          <a:xfrm>
            <a:off x="3873499" y="273063"/>
            <a:ext cx="5537201" cy="5853113"/>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8" y="1435103"/>
            <a:ext cx="3259138" cy="4691063"/>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lgn="ctr">
              <a:defRPr/>
            </a:lvl1pPr>
          </a:lstStyle>
          <a:p>
            <a:pPr>
              <a:defRPr/>
            </a:pPr>
            <a:endParaRPr lang="en-US" altLang="ja-JP"/>
          </a:p>
        </p:txBody>
      </p:sp>
      <p:sp>
        <p:nvSpPr>
          <p:cNvPr id="6" name="フッター プレースホルダー 5"/>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6"/>
          <p:cNvSpPr>
            <a:spLocks noGrp="1"/>
          </p:cNvSpPr>
          <p:nvPr>
            <p:ph type="sldNum" sz="quarter" idx="12"/>
          </p:nvPr>
        </p:nvSpPr>
        <p:spPr/>
        <p:txBody>
          <a:bodyPr/>
          <a:lstStyle>
            <a:lvl1pPr>
              <a:defRPr/>
            </a:lvl1pPr>
          </a:lstStyle>
          <a:p>
            <a:pPr>
              <a:defRPr/>
            </a:pPr>
            <a:r>
              <a:rPr lang="en-US" altLang="ja-JP"/>
              <a:t>P.</a:t>
            </a:r>
            <a:fld id="{2EED16BE-ADC5-456E-B2C8-A6BA768E6AEE}" type="slidenum">
              <a:rPr lang="en-US" altLang="ja-JP"/>
              <a:pPr>
                <a:defRPr/>
              </a:pPr>
              <a:t>‹#›</a:t>
            </a:fld>
            <a:endParaRPr lang="en-US" altLang="ja-JP"/>
          </a:p>
        </p:txBody>
      </p:sp>
    </p:spTree>
    <p:extLst>
      <p:ext uri="{BB962C8B-B14F-4D97-AF65-F5344CB8AC3E}">
        <p14:creationId xmlns:p14="http://schemas.microsoft.com/office/powerpoint/2010/main" val="798103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167"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467"/>
            </a:lvl1pPr>
            <a:lvl2pPr marL="495285" indent="0">
              <a:buNone/>
              <a:defRPr sz="3033"/>
            </a:lvl2pPr>
            <a:lvl3pPr marL="990570" indent="0">
              <a:buNone/>
              <a:defRPr sz="2600"/>
            </a:lvl3pPr>
            <a:lvl4pPr marL="1485854" indent="0">
              <a:buNone/>
              <a:defRPr sz="2167"/>
            </a:lvl4pPr>
            <a:lvl5pPr marL="1981139" indent="0">
              <a:buNone/>
              <a:defRPr sz="2167"/>
            </a:lvl5pPr>
            <a:lvl6pPr marL="2476424" indent="0">
              <a:buNone/>
              <a:defRPr sz="2167"/>
            </a:lvl6pPr>
            <a:lvl7pPr marL="2971709" indent="0">
              <a:buNone/>
              <a:defRPr sz="2167"/>
            </a:lvl7pPr>
            <a:lvl8pPr marL="3466993" indent="0">
              <a:buNone/>
              <a:defRPr sz="2167"/>
            </a:lvl8pPr>
            <a:lvl9pPr marL="3962278" indent="0">
              <a:buNone/>
              <a:defRPr sz="2167"/>
            </a:lvl9pPr>
          </a:lstStyle>
          <a:p>
            <a:pPr lvl="0"/>
            <a:endParaRPr lang="ja-JP" altLang="en-US" noProof="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lgn="ctr">
              <a:defRPr/>
            </a:lvl1pPr>
          </a:lstStyle>
          <a:p>
            <a:pPr>
              <a:defRPr/>
            </a:pPr>
            <a:endParaRPr lang="en-US" altLang="ja-JP"/>
          </a:p>
        </p:txBody>
      </p:sp>
      <p:sp>
        <p:nvSpPr>
          <p:cNvPr id="6" name="フッター プレースホルダー 5"/>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6"/>
          <p:cNvSpPr>
            <a:spLocks noGrp="1"/>
          </p:cNvSpPr>
          <p:nvPr>
            <p:ph type="sldNum" sz="quarter" idx="12"/>
          </p:nvPr>
        </p:nvSpPr>
        <p:spPr/>
        <p:txBody>
          <a:bodyPr/>
          <a:lstStyle>
            <a:lvl1pPr>
              <a:defRPr/>
            </a:lvl1pPr>
          </a:lstStyle>
          <a:p>
            <a:pPr>
              <a:defRPr/>
            </a:pPr>
            <a:r>
              <a:rPr lang="en-US" altLang="ja-JP"/>
              <a:t>P.</a:t>
            </a:r>
            <a:fld id="{63BC0C69-C369-43AF-BCE6-21E935A1396C}" type="slidenum">
              <a:rPr lang="en-US" altLang="ja-JP"/>
              <a:pPr>
                <a:defRPr/>
              </a:pPr>
              <a:t>‹#›</a:t>
            </a:fld>
            <a:endParaRPr lang="en-US" altLang="ja-JP"/>
          </a:p>
        </p:txBody>
      </p:sp>
    </p:spTree>
    <p:extLst>
      <p:ext uri="{BB962C8B-B14F-4D97-AF65-F5344CB8AC3E}">
        <p14:creationId xmlns:p14="http://schemas.microsoft.com/office/powerpoint/2010/main" val="247261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95300" y="274638"/>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495300" y="1600205"/>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65220"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517">
                <a:solidFill>
                  <a:srgbClr val="000000"/>
                </a:solidFill>
                <a:latin typeface="Arial" charset="0"/>
                <a:ea typeface="ＭＳ Ｐゴシック" pitchFamily="50" charset="-128"/>
              </a:defRPr>
            </a:lvl1pPr>
          </a:lstStyle>
          <a:p>
            <a:pPr>
              <a:defRPr/>
            </a:pPr>
            <a:endParaRPr lang="en-US" altLang="ja-JP"/>
          </a:p>
        </p:txBody>
      </p:sp>
      <p:sp>
        <p:nvSpPr>
          <p:cNvPr id="265221"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517">
                <a:solidFill>
                  <a:srgbClr val="000000"/>
                </a:solidFill>
                <a:latin typeface="Arial" charset="0"/>
                <a:ea typeface="ＭＳ Ｐゴシック" pitchFamily="50" charset="-128"/>
              </a:defRPr>
            </a:lvl1pPr>
          </a:lstStyle>
          <a:p>
            <a:pPr>
              <a:defRPr/>
            </a:pPr>
            <a:endParaRPr lang="en-US" altLang="ja-JP"/>
          </a:p>
        </p:txBody>
      </p:sp>
      <p:sp>
        <p:nvSpPr>
          <p:cNvPr id="265222" name="Rectangle 6"/>
          <p:cNvSpPr>
            <a:spLocks noGrp="1" noChangeArrowheads="1"/>
          </p:cNvSpPr>
          <p:nvPr>
            <p:ph type="sldNum" sz="quarter" idx="4"/>
          </p:nvPr>
        </p:nvSpPr>
        <p:spPr bwMode="auto">
          <a:xfrm>
            <a:off x="7594600" y="6624638"/>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517">
                <a:solidFill>
                  <a:srgbClr val="000000"/>
                </a:solidFill>
                <a:latin typeface="Arial" charset="0"/>
                <a:ea typeface="ＭＳ Ｐゴシック" pitchFamily="50" charset="-128"/>
              </a:defRPr>
            </a:lvl1pPr>
          </a:lstStyle>
          <a:p>
            <a:pPr>
              <a:defRPr/>
            </a:pPr>
            <a:r>
              <a:rPr lang="en-US" altLang="ja-JP"/>
              <a:t>P.</a:t>
            </a:r>
            <a:fld id="{9A8732A0-B14F-414F-ACB6-024C4AD735B0}"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8467" r:id="rId1"/>
    <p:sldLayoutId id="2147488468" r:id="rId2"/>
    <p:sldLayoutId id="2147488469" r:id="rId3"/>
    <p:sldLayoutId id="2147488470" r:id="rId4"/>
    <p:sldLayoutId id="2147488471" r:id="rId5"/>
    <p:sldLayoutId id="2147488472" r:id="rId6"/>
    <p:sldLayoutId id="2147488473" r:id="rId7"/>
    <p:sldLayoutId id="2147488474" r:id="rId8"/>
    <p:sldLayoutId id="2147488475" r:id="rId9"/>
    <p:sldLayoutId id="2147488476" r:id="rId10"/>
    <p:sldLayoutId id="2147488477" r:id="rId11"/>
  </p:sldLayoutIdLst>
  <p:hf hdr="0" ftr="0" dt="0"/>
  <p:txStyles>
    <p:titleStyle>
      <a:lvl1pPr algn="ctr" rtl="0" eaLnBrk="0" fontAlgn="base" hangingPunct="0">
        <a:spcBef>
          <a:spcPct val="0"/>
        </a:spcBef>
        <a:spcAft>
          <a:spcPct val="0"/>
        </a:spcAft>
        <a:defRPr kumimoji="1" sz="4767">
          <a:solidFill>
            <a:schemeClr val="tx2"/>
          </a:solidFill>
          <a:latin typeface="+mj-lt"/>
          <a:ea typeface="+mj-ea"/>
          <a:cs typeface="+mj-cs"/>
        </a:defRPr>
      </a:lvl1pPr>
      <a:lvl2pPr algn="ctr" rtl="0" eaLnBrk="0" fontAlgn="base" hangingPunct="0">
        <a:spcBef>
          <a:spcPct val="0"/>
        </a:spcBef>
        <a:spcAft>
          <a:spcPct val="0"/>
        </a:spcAft>
        <a:defRPr kumimoji="1" sz="4767">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767">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767">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767">
          <a:solidFill>
            <a:schemeClr val="tx2"/>
          </a:solidFill>
          <a:latin typeface="Arial" charset="0"/>
          <a:ea typeface="ＭＳ Ｐゴシック" pitchFamily="50" charset="-128"/>
        </a:defRPr>
      </a:lvl5pPr>
      <a:lvl6pPr marL="495285" algn="ctr" rtl="0" fontAlgn="base">
        <a:spcBef>
          <a:spcPct val="0"/>
        </a:spcBef>
        <a:spcAft>
          <a:spcPct val="0"/>
        </a:spcAft>
        <a:defRPr kumimoji="1" sz="4767">
          <a:solidFill>
            <a:schemeClr val="tx2"/>
          </a:solidFill>
          <a:latin typeface="Arial" charset="0"/>
          <a:ea typeface="ＭＳ Ｐゴシック" pitchFamily="50" charset="-128"/>
        </a:defRPr>
      </a:lvl6pPr>
      <a:lvl7pPr marL="990570" algn="ctr" rtl="0" fontAlgn="base">
        <a:spcBef>
          <a:spcPct val="0"/>
        </a:spcBef>
        <a:spcAft>
          <a:spcPct val="0"/>
        </a:spcAft>
        <a:defRPr kumimoji="1" sz="4767">
          <a:solidFill>
            <a:schemeClr val="tx2"/>
          </a:solidFill>
          <a:latin typeface="Arial" charset="0"/>
          <a:ea typeface="ＭＳ Ｐゴシック" pitchFamily="50" charset="-128"/>
        </a:defRPr>
      </a:lvl7pPr>
      <a:lvl8pPr marL="1485854" algn="ctr" rtl="0" fontAlgn="base">
        <a:spcBef>
          <a:spcPct val="0"/>
        </a:spcBef>
        <a:spcAft>
          <a:spcPct val="0"/>
        </a:spcAft>
        <a:defRPr kumimoji="1" sz="4767">
          <a:solidFill>
            <a:schemeClr val="tx2"/>
          </a:solidFill>
          <a:latin typeface="Arial" charset="0"/>
          <a:ea typeface="ＭＳ Ｐゴシック" pitchFamily="50" charset="-128"/>
        </a:defRPr>
      </a:lvl8pPr>
      <a:lvl9pPr marL="1981139" algn="ctr" rtl="0" fontAlgn="base">
        <a:spcBef>
          <a:spcPct val="0"/>
        </a:spcBef>
        <a:spcAft>
          <a:spcPct val="0"/>
        </a:spcAft>
        <a:defRPr kumimoji="1" sz="4767">
          <a:solidFill>
            <a:schemeClr val="tx2"/>
          </a:solidFill>
          <a:latin typeface="Arial" charset="0"/>
          <a:ea typeface="ＭＳ Ｐゴシック" pitchFamily="50" charset="-128"/>
        </a:defRPr>
      </a:lvl9pPr>
    </p:titleStyle>
    <p:bodyStyle>
      <a:lvl1pPr marL="371464" indent="-371464" algn="l" rtl="0" eaLnBrk="0" fontAlgn="base" hangingPunct="0">
        <a:spcBef>
          <a:spcPct val="20000"/>
        </a:spcBef>
        <a:spcAft>
          <a:spcPct val="0"/>
        </a:spcAft>
        <a:buChar char="•"/>
        <a:defRPr kumimoji="1" sz="3467">
          <a:solidFill>
            <a:schemeClr val="tx1"/>
          </a:solidFill>
          <a:latin typeface="+mn-lt"/>
          <a:ea typeface="+mn-ea"/>
          <a:cs typeface="+mn-cs"/>
        </a:defRPr>
      </a:lvl1pPr>
      <a:lvl2pPr marL="804838" indent="-309553" algn="l" rtl="0" eaLnBrk="0" fontAlgn="base" hangingPunct="0">
        <a:spcBef>
          <a:spcPct val="20000"/>
        </a:spcBef>
        <a:spcAft>
          <a:spcPct val="0"/>
        </a:spcAft>
        <a:buChar char="–"/>
        <a:defRPr kumimoji="1" sz="3033">
          <a:solidFill>
            <a:schemeClr val="tx1"/>
          </a:solidFill>
          <a:latin typeface="+mn-lt"/>
          <a:ea typeface="+mn-ea"/>
        </a:defRPr>
      </a:lvl2pPr>
      <a:lvl3pPr marL="1238212" indent="-247642" algn="l" rtl="0" eaLnBrk="0" fontAlgn="base" hangingPunct="0">
        <a:spcBef>
          <a:spcPct val="20000"/>
        </a:spcBef>
        <a:spcAft>
          <a:spcPct val="0"/>
        </a:spcAft>
        <a:buChar char="•"/>
        <a:defRPr kumimoji="1" sz="2600">
          <a:solidFill>
            <a:schemeClr val="tx1"/>
          </a:solidFill>
          <a:latin typeface="+mn-lt"/>
          <a:ea typeface="+mn-ea"/>
        </a:defRPr>
      </a:lvl3pPr>
      <a:lvl4pPr marL="1733497" indent="-247642" algn="l" rtl="0" eaLnBrk="0" fontAlgn="base" hangingPunct="0">
        <a:spcBef>
          <a:spcPct val="20000"/>
        </a:spcBef>
        <a:spcAft>
          <a:spcPct val="0"/>
        </a:spcAft>
        <a:buChar char="–"/>
        <a:defRPr kumimoji="1" sz="2167">
          <a:solidFill>
            <a:schemeClr val="tx1"/>
          </a:solidFill>
          <a:latin typeface="+mn-lt"/>
          <a:ea typeface="+mn-ea"/>
        </a:defRPr>
      </a:lvl4pPr>
      <a:lvl5pPr marL="2228781" indent="-247642" algn="l" rtl="0" eaLnBrk="0" fontAlgn="base" hangingPunct="0">
        <a:spcBef>
          <a:spcPct val="20000"/>
        </a:spcBef>
        <a:spcAft>
          <a:spcPct val="0"/>
        </a:spcAft>
        <a:buChar char="»"/>
        <a:defRPr kumimoji="1" sz="2167">
          <a:solidFill>
            <a:schemeClr val="tx1"/>
          </a:solidFill>
          <a:latin typeface="+mn-lt"/>
          <a:ea typeface="+mn-ea"/>
        </a:defRPr>
      </a:lvl5pPr>
      <a:lvl6pPr marL="2724066" indent="-247642" algn="l" rtl="0" fontAlgn="base">
        <a:spcBef>
          <a:spcPct val="20000"/>
        </a:spcBef>
        <a:spcAft>
          <a:spcPct val="0"/>
        </a:spcAft>
        <a:buChar char="»"/>
        <a:defRPr kumimoji="1" sz="2167">
          <a:solidFill>
            <a:schemeClr val="tx1"/>
          </a:solidFill>
          <a:latin typeface="+mn-lt"/>
          <a:ea typeface="+mn-ea"/>
        </a:defRPr>
      </a:lvl6pPr>
      <a:lvl7pPr marL="3219351" indent="-247642" algn="l" rtl="0" fontAlgn="base">
        <a:spcBef>
          <a:spcPct val="20000"/>
        </a:spcBef>
        <a:spcAft>
          <a:spcPct val="0"/>
        </a:spcAft>
        <a:buChar char="»"/>
        <a:defRPr kumimoji="1" sz="2167">
          <a:solidFill>
            <a:schemeClr val="tx1"/>
          </a:solidFill>
          <a:latin typeface="+mn-lt"/>
          <a:ea typeface="+mn-ea"/>
        </a:defRPr>
      </a:lvl7pPr>
      <a:lvl8pPr marL="3714636" indent="-247642" algn="l" rtl="0" fontAlgn="base">
        <a:spcBef>
          <a:spcPct val="20000"/>
        </a:spcBef>
        <a:spcAft>
          <a:spcPct val="0"/>
        </a:spcAft>
        <a:buChar char="»"/>
        <a:defRPr kumimoji="1" sz="2167">
          <a:solidFill>
            <a:schemeClr val="tx1"/>
          </a:solidFill>
          <a:latin typeface="+mn-lt"/>
          <a:ea typeface="+mn-ea"/>
        </a:defRPr>
      </a:lvl8pPr>
      <a:lvl9pPr marL="4209920" indent="-247642" algn="l" rtl="0" fontAlgn="base">
        <a:spcBef>
          <a:spcPct val="20000"/>
        </a:spcBef>
        <a:spcAft>
          <a:spcPct val="0"/>
        </a:spcAft>
        <a:buChar char="»"/>
        <a:defRPr kumimoji="1" sz="2167">
          <a:solidFill>
            <a:schemeClr val="tx1"/>
          </a:solidFill>
          <a:latin typeface="+mn-lt"/>
          <a:ea typeface="+mn-ea"/>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95300" y="274638"/>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3"/>
          <p:cNvSpPr>
            <a:spLocks noGrp="1" noChangeArrowheads="1"/>
          </p:cNvSpPr>
          <p:nvPr>
            <p:ph type="body" idx="1"/>
          </p:nvPr>
        </p:nvSpPr>
        <p:spPr bwMode="auto">
          <a:xfrm>
            <a:off x="495300" y="1600205"/>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65220"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517">
                <a:solidFill>
                  <a:srgbClr val="000000"/>
                </a:solidFill>
                <a:latin typeface="Arial" pitchFamily="34" charset="0"/>
                <a:ea typeface="ＭＳ Ｐゴシック" pitchFamily="50" charset="-128"/>
              </a:defRPr>
            </a:lvl1pPr>
          </a:lstStyle>
          <a:p>
            <a:pPr>
              <a:defRPr/>
            </a:pPr>
            <a:endParaRPr lang="en-US" altLang="ja-JP"/>
          </a:p>
        </p:txBody>
      </p:sp>
      <p:sp>
        <p:nvSpPr>
          <p:cNvPr id="265221"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517">
                <a:solidFill>
                  <a:srgbClr val="000000"/>
                </a:solidFill>
                <a:latin typeface="Arial" pitchFamily="34" charset="0"/>
                <a:ea typeface="ＭＳ Ｐゴシック" pitchFamily="50" charset="-128"/>
              </a:defRPr>
            </a:lvl1pPr>
          </a:lstStyle>
          <a:p>
            <a:pPr>
              <a:defRPr/>
            </a:pPr>
            <a:endParaRPr lang="en-US" altLang="ja-JP"/>
          </a:p>
        </p:txBody>
      </p:sp>
      <p:sp>
        <p:nvSpPr>
          <p:cNvPr id="265222" name="Rectangle 6"/>
          <p:cNvSpPr>
            <a:spLocks noGrp="1" noChangeArrowheads="1"/>
          </p:cNvSpPr>
          <p:nvPr>
            <p:ph type="sldNum" sz="quarter" idx="4"/>
          </p:nvPr>
        </p:nvSpPr>
        <p:spPr bwMode="auto">
          <a:xfrm>
            <a:off x="7594600" y="6624638"/>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517">
                <a:solidFill>
                  <a:srgbClr val="000000"/>
                </a:solidFill>
                <a:latin typeface="Arial" pitchFamily="34" charset="0"/>
                <a:ea typeface="ＭＳ Ｐゴシック" pitchFamily="50" charset="-128"/>
              </a:defRPr>
            </a:lvl1pPr>
          </a:lstStyle>
          <a:p>
            <a:pPr>
              <a:defRPr/>
            </a:pPr>
            <a:r>
              <a:rPr lang="en-US" altLang="ja-JP"/>
              <a:t>P.</a:t>
            </a:r>
            <a:fld id="{115D484E-3B93-41CD-86C8-5A2B194C7EE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8478" r:id="rId1"/>
    <p:sldLayoutId id="2147488479" r:id="rId2"/>
    <p:sldLayoutId id="2147488480" r:id="rId3"/>
    <p:sldLayoutId id="2147488481" r:id="rId4"/>
    <p:sldLayoutId id="2147488482" r:id="rId5"/>
    <p:sldLayoutId id="2147488483" r:id="rId6"/>
    <p:sldLayoutId id="2147488484" r:id="rId7"/>
    <p:sldLayoutId id="2147488485" r:id="rId8"/>
    <p:sldLayoutId id="2147488486" r:id="rId9"/>
    <p:sldLayoutId id="2147488487" r:id="rId10"/>
    <p:sldLayoutId id="2147488488" r:id="rId11"/>
    <p:sldLayoutId id="2147488489" r:id="rId12"/>
    <p:sldLayoutId id="2147488490" r:id="rId13"/>
  </p:sldLayoutIdLst>
  <p:hf hdr="0" ftr="0" dt="0"/>
  <p:txStyles>
    <p:titleStyle>
      <a:lvl1pPr algn="ctr" rtl="0" eaLnBrk="0" fontAlgn="base" hangingPunct="0">
        <a:spcBef>
          <a:spcPct val="0"/>
        </a:spcBef>
        <a:spcAft>
          <a:spcPct val="0"/>
        </a:spcAft>
        <a:defRPr kumimoji="1" sz="4767">
          <a:solidFill>
            <a:schemeClr val="tx2"/>
          </a:solidFill>
          <a:latin typeface="+mj-lt"/>
          <a:ea typeface="+mj-ea"/>
          <a:cs typeface="+mj-cs"/>
        </a:defRPr>
      </a:lvl1pPr>
      <a:lvl2pPr algn="ctr" rtl="0" eaLnBrk="0" fontAlgn="base" hangingPunct="0">
        <a:spcBef>
          <a:spcPct val="0"/>
        </a:spcBef>
        <a:spcAft>
          <a:spcPct val="0"/>
        </a:spcAft>
        <a:defRPr kumimoji="1" sz="4767">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767">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767">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767">
          <a:solidFill>
            <a:schemeClr val="tx2"/>
          </a:solidFill>
          <a:latin typeface="Arial" pitchFamily="34" charset="0"/>
          <a:ea typeface="ＭＳ Ｐゴシック" pitchFamily="50" charset="-128"/>
        </a:defRPr>
      </a:lvl5pPr>
      <a:lvl6pPr marL="495285" algn="ctr" rtl="0" fontAlgn="base">
        <a:spcBef>
          <a:spcPct val="0"/>
        </a:spcBef>
        <a:spcAft>
          <a:spcPct val="0"/>
        </a:spcAft>
        <a:defRPr kumimoji="1" sz="4767">
          <a:solidFill>
            <a:schemeClr val="tx2"/>
          </a:solidFill>
          <a:latin typeface="Arial" pitchFamily="34" charset="0"/>
          <a:ea typeface="ＭＳ Ｐゴシック" pitchFamily="50" charset="-128"/>
        </a:defRPr>
      </a:lvl6pPr>
      <a:lvl7pPr marL="990570" algn="ctr" rtl="0" fontAlgn="base">
        <a:spcBef>
          <a:spcPct val="0"/>
        </a:spcBef>
        <a:spcAft>
          <a:spcPct val="0"/>
        </a:spcAft>
        <a:defRPr kumimoji="1" sz="4767">
          <a:solidFill>
            <a:schemeClr val="tx2"/>
          </a:solidFill>
          <a:latin typeface="Arial" pitchFamily="34" charset="0"/>
          <a:ea typeface="ＭＳ Ｐゴシック" pitchFamily="50" charset="-128"/>
        </a:defRPr>
      </a:lvl7pPr>
      <a:lvl8pPr marL="1485854" algn="ctr" rtl="0" fontAlgn="base">
        <a:spcBef>
          <a:spcPct val="0"/>
        </a:spcBef>
        <a:spcAft>
          <a:spcPct val="0"/>
        </a:spcAft>
        <a:defRPr kumimoji="1" sz="4767">
          <a:solidFill>
            <a:schemeClr val="tx2"/>
          </a:solidFill>
          <a:latin typeface="Arial" pitchFamily="34" charset="0"/>
          <a:ea typeface="ＭＳ Ｐゴシック" pitchFamily="50" charset="-128"/>
        </a:defRPr>
      </a:lvl8pPr>
      <a:lvl9pPr marL="1981139" algn="ctr" rtl="0" fontAlgn="base">
        <a:spcBef>
          <a:spcPct val="0"/>
        </a:spcBef>
        <a:spcAft>
          <a:spcPct val="0"/>
        </a:spcAft>
        <a:defRPr kumimoji="1" sz="4767">
          <a:solidFill>
            <a:schemeClr val="tx2"/>
          </a:solidFill>
          <a:latin typeface="Arial" pitchFamily="34" charset="0"/>
          <a:ea typeface="ＭＳ Ｐゴシック" pitchFamily="50" charset="-128"/>
        </a:defRPr>
      </a:lvl9pPr>
    </p:titleStyle>
    <p:bodyStyle>
      <a:lvl1pPr marL="371464" indent="-371464" algn="l" rtl="0" eaLnBrk="0" fontAlgn="base" hangingPunct="0">
        <a:spcBef>
          <a:spcPct val="20000"/>
        </a:spcBef>
        <a:spcAft>
          <a:spcPct val="0"/>
        </a:spcAft>
        <a:buChar char="•"/>
        <a:defRPr kumimoji="1" sz="3467">
          <a:solidFill>
            <a:schemeClr val="tx1"/>
          </a:solidFill>
          <a:latin typeface="+mn-lt"/>
          <a:ea typeface="+mn-ea"/>
          <a:cs typeface="+mn-cs"/>
        </a:defRPr>
      </a:lvl1pPr>
      <a:lvl2pPr marL="804838" indent="-309553" algn="l" rtl="0" eaLnBrk="0" fontAlgn="base" hangingPunct="0">
        <a:spcBef>
          <a:spcPct val="20000"/>
        </a:spcBef>
        <a:spcAft>
          <a:spcPct val="0"/>
        </a:spcAft>
        <a:buChar char="–"/>
        <a:defRPr kumimoji="1" sz="3033">
          <a:solidFill>
            <a:schemeClr val="tx1"/>
          </a:solidFill>
          <a:latin typeface="+mn-lt"/>
          <a:ea typeface="+mn-ea"/>
        </a:defRPr>
      </a:lvl2pPr>
      <a:lvl3pPr marL="1238212" indent="-247642" algn="l" rtl="0" eaLnBrk="0" fontAlgn="base" hangingPunct="0">
        <a:spcBef>
          <a:spcPct val="20000"/>
        </a:spcBef>
        <a:spcAft>
          <a:spcPct val="0"/>
        </a:spcAft>
        <a:buChar char="•"/>
        <a:defRPr kumimoji="1" sz="2600">
          <a:solidFill>
            <a:schemeClr val="tx1"/>
          </a:solidFill>
          <a:latin typeface="+mn-lt"/>
          <a:ea typeface="+mn-ea"/>
        </a:defRPr>
      </a:lvl3pPr>
      <a:lvl4pPr marL="1733497" indent="-247642" algn="l" rtl="0" eaLnBrk="0" fontAlgn="base" hangingPunct="0">
        <a:spcBef>
          <a:spcPct val="20000"/>
        </a:spcBef>
        <a:spcAft>
          <a:spcPct val="0"/>
        </a:spcAft>
        <a:buChar char="–"/>
        <a:defRPr kumimoji="1" sz="2167">
          <a:solidFill>
            <a:schemeClr val="tx1"/>
          </a:solidFill>
          <a:latin typeface="+mn-lt"/>
          <a:ea typeface="+mn-ea"/>
        </a:defRPr>
      </a:lvl4pPr>
      <a:lvl5pPr marL="2228781" indent="-247642" algn="l" rtl="0" eaLnBrk="0" fontAlgn="base" hangingPunct="0">
        <a:spcBef>
          <a:spcPct val="20000"/>
        </a:spcBef>
        <a:spcAft>
          <a:spcPct val="0"/>
        </a:spcAft>
        <a:buChar char="»"/>
        <a:defRPr kumimoji="1" sz="2167">
          <a:solidFill>
            <a:schemeClr val="tx1"/>
          </a:solidFill>
          <a:latin typeface="+mn-lt"/>
          <a:ea typeface="+mn-ea"/>
        </a:defRPr>
      </a:lvl5pPr>
      <a:lvl6pPr marL="2724066" indent="-247642" algn="l" rtl="0" fontAlgn="base">
        <a:spcBef>
          <a:spcPct val="20000"/>
        </a:spcBef>
        <a:spcAft>
          <a:spcPct val="0"/>
        </a:spcAft>
        <a:buChar char="»"/>
        <a:defRPr kumimoji="1" sz="2167">
          <a:solidFill>
            <a:schemeClr val="tx1"/>
          </a:solidFill>
          <a:latin typeface="+mn-lt"/>
          <a:ea typeface="+mn-ea"/>
        </a:defRPr>
      </a:lvl6pPr>
      <a:lvl7pPr marL="3219351" indent="-247642" algn="l" rtl="0" fontAlgn="base">
        <a:spcBef>
          <a:spcPct val="20000"/>
        </a:spcBef>
        <a:spcAft>
          <a:spcPct val="0"/>
        </a:spcAft>
        <a:buChar char="»"/>
        <a:defRPr kumimoji="1" sz="2167">
          <a:solidFill>
            <a:schemeClr val="tx1"/>
          </a:solidFill>
          <a:latin typeface="+mn-lt"/>
          <a:ea typeface="+mn-ea"/>
        </a:defRPr>
      </a:lvl7pPr>
      <a:lvl8pPr marL="3714636" indent="-247642" algn="l" rtl="0" fontAlgn="base">
        <a:spcBef>
          <a:spcPct val="20000"/>
        </a:spcBef>
        <a:spcAft>
          <a:spcPct val="0"/>
        </a:spcAft>
        <a:buChar char="»"/>
        <a:defRPr kumimoji="1" sz="2167">
          <a:solidFill>
            <a:schemeClr val="tx1"/>
          </a:solidFill>
          <a:latin typeface="+mn-lt"/>
          <a:ea typeface="+mn-ea"/>
        </a:defRPr>
      </a:lvl8pPr>
      <a:lvl9pPr marL="4209920" indent="-247642" algn="l" rtl="0" fontAlgn="base">
        <a:spcBef>
          <a:spcPct val="20000"/>
        </a:spcBef>
        <a:spcAft>
          <a:spcPct val="0"/>
        </a:spcAft>
        <a:buChar char="»"/>
        <a:defRPr kumimoji="1" sz="2167">
          <a:solidFill>
            <a:schemeClr val="tx1"/>
          </a:solidFill>
          <a:latin typeface="+mn-lt"/>
          <a:ea typeface="+mn-ea"/>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3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3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300">
                <a:solidFill>
                  <a:schemeClr val="tx1">
                    <a:tint val="75000"/>
                  </a:schemeClr>
                </a:solidFill>
              </a:defRPr>
            </a:lvl1pPr>
          </a:lstStyle>
          <a:p>
            <a:pPr>
              <a:defRPr/>
            </a:pPr>
            <a:r>
              <a:rPr lang="en-US" altLang="ja-JP"/>
              <a:t>P.</a:t>
            </a:r>
            <a:fld id="{9A8732A0-B14F-414F-ACB6-024C4AD735B0}" type="slidenum">
              <a:rPr lang="en-US" altLang="ja-JP" smtClean="0"/>
              <a:pPr>
                <a:defRPr/>
              </a:pPr>
              <a:t>‹#›</a:t>
            </a:fld>
            <a:endParaRPr lang="en-US" altLang="ja-JP"/>
          </a:p>
        </p:txBody>
      </p:sp>
    </p:spTree>
    <p:extLst>
      <p:ext uri="{BB962C8B-B14F-4D97-AF65-F5344CB8AC3E}">
        <p14:creationId xmlns:p14="http://schemas.microsoft.com/office/powerpoint/2010/main" val="3044803567"/>
      </p:ext>
    </p:extLst>
  </p:cSld>
  <p:clrMap bg1="lt1" tx1="dk1" bg2="lt2" tx2="dk2" accent1="accent1" accent2="accent2" accent3="accent3" accent4="accent4" accent5="accent5" accent6="accent6" hlink="hlink" folHlink="folHlink"/>
  <p:sldLayoutIdLst>
    <p:sldLayoutId id="2147488795" r:id="rId1"/>
    <p:sldLayoutId id="2147488796" r:id="rId2"/>
    <p:sldLayoutId id="2147488797" r:id="rId3"/>
    <p:sldLayoutId id="2147488798" r:id="rId4"/>
    <p:sldLayoutId id="2147488799" r:id="rId5"/>
    <p:sldLayoutId id="2147488800" r:id="rId6"/>
    <p:sldLayoutId id="2147488801" r:id="rId7"/>
    <p:sldLayoutId id="2147488802" r:id="rId8"/>
    <p:sldLayoutId id="2147488803" r:id="rId9"/>
    <p:sldLayoutId id="2147488804" r:id="rId10"/>
    <p:sldLayoutId id="2147488805" r:id="rId11"/>
  </p:sldLayoutIdLst>
  <p:hf hdr="0" ftr="0" dt="0"/>
  <p:txStyles>
    <p:titleStyle>
      <a:lvl1pPr algn="ctr" defTabSz="990570" rtl="0" eaLnBrk="1" latinLnBrk="0" hangingPunct="1">
        <a:spcBef>
          <a:spcPct val="0"/>
        </a:spcBef>
        <a:buNone/>
        <a:defRPr kumimoji="1" sz="4767" kern="1200">
          <a:solidFill>
            <a:schemeClr val="tx1"/>
          </a:solidFill>
          <a:latin typeface="+mj-lt"/>
          <a:ea typeface="+mj-ea"/>
          <a:cs typeface="+mj-cs"/>
        </a:defRPr>
      </a:lvl1pPr>
    </p:titleStyle>
    <p:bodyStyle>
      <a:lvl1pPr marL="371464" indent="-371464" algn="l" defTabSz="990570" rtl="0" eaLnBrk="1" latinLnBrk="0" hangingPunct="1">
        <a:spcBef>
          <a:spcPct val="20000"/>
        </a:spcBef>
        <a:buFont typeface="Arial" panose="020B0604020202020204" pitchFamily="34" charset="0"/>
        <a:buChar char="•"/>
        <a:defRPr kumimoji="1" sz="3467" kern="1200">
          <a:solidFill>
            <a:schemeClr val="tx1"/>
          </a:solidFill>
          <a:latin typeface="+mn-lt"/>
          <a:ea typeface="+mn-ea"/>
          <a:cs typeface="+mn-cs"/>
        </a:defRPr>
      </a:lvl1pPr>
      <a:lvl2pPr marL="804838" indent="-309553" algn="l" defTabSz="990570" rtl="0" eaLnBrk="1" latinLnBrk="0" hangingPunct="1">
        <a:spcBef>
          <a:spcPct val="20000"/>
        </a:spcBef>
        <a:buFont typeface="Arial" panose="020B0604020202020204" pitchFamily="34" charset="0"/>
        <a:buChar char="–"/>
        <a:defRPr kumimoji="1" sz="3033" kern="1200">
          <a:solidFill>
            <a:schemeClr val="tx1"/>
          </a:solidFill>
          <a:latin typeface="+mn-lt"/>
          <a:ea typeface="+mn-ea"/>
          <a:cs typeface="+mn-cs"/>
        </a:defRPr>
      </a:lvl2pPr>
      <a:lvl3pPr marL="1238212" indent="-247642" algn="l" defTabSz="990570"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33497"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4pPr>
      <a:lvl5pPr marL="2228781"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5pPr>
      <a:lvl6pPr marL="2724066"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6pPr>
      <a:lvl7pPr marL="3219351"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7pPr>
      <a:lvl8pPr marL="3714636"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8pPr>
      <a:lvl9pPr marL="4209920"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6839316" y="404664"/>
            <a:ext cx="2945965" cy="6411269"/>
          </a:xfrm>
          <a:prstGeom prst="rect">
            <a:avLst/>
          </a:prstGeom>
          <a:solidFill>
            <a:schemeClr val="accent3">
              <a:lumMod val="20000"/>
              <a:lumOff val="80000"/>
            </a:schemeClr>
          </a:solidFill>
          <a:ln>
            <a:noFill/>
          </a:ln>
        </p:spPr>
        <p:style>
          <a:lnRef idx="0">
            <a:scrgbClr r="0" g="0" b="0"/>
          </a:lnRef>
          <a:fillRef idx="0">
            <a:scrgbClr r="0" g="0" b="0"/>
          </a:fillRef>
          <a:effectRef idx="0">
            <a:scrgbClr r="0" g="0" b="0"/>
          </a:effectRef>
          <a:fontRef idx="minor">
            <a:schemeClr val="lt1"/>
          </a:fontRef>
        </p:style>
        <p:txBody>
          <a:bodyPr vert="eaVert" wrap="none" lIns="65138" tIns="32569" rIns="65138" bIns="32569" rtlCol="0" anchor="ctr"/>
          <a:lstStyle/>
          <a:p>
            <a:pPr defTabSz="911976" fontAlgn="auto">
              <a:spcBef>
                <a:spcPts val="0"/>
              </a:spcBef>
              <a:spcAft>
                <a:spcPts val="0"/>
              </a:spcAft>
              <a:defRPr/>
            </a:pPr>
            <a:endParaRPr kumimoji="0" lang="ja-JP" altLang="en-US" sz="1800" kern="0" spc="162"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62" name="正方形/長方形 61">
            <a:extLst>
              <a:ext uri="{FF2B5EF4-FFF2-40B4-BE49-F238E27FC236}">
                <a16:creationId xmlns:a16="http://schemas.microsoft.com/office/drawing/2014/main" id="{DDB9CA98-A8C9-4D54-A4A0-02804815F1C6}"/>
              </a:ext>
            </a:extLst>
          </p:cNvPr>
          <p:cNvSpPr/>
          <p:nvPr/>
        </p:nvSpPr>
        <p:spPr>
          <a:xfrm>
            <a:off x="3042698" y="404664"/>
            <a:ext cx="3855642" cy="6411269"/>
          </a:xfrm>
          <a:prstGeom prst="rect">
            <a:avLst/>
          </a:prstGeom>
          <a:solidFill>
            <a:schemeClr val="accent6">
              <a:lumMod val="20000"/>
              <a:lumOff val="80000"/>
            </a:schemeClr>
          </a:solidFill>
          <a:ln>
            <a:noFill/>
          </a:ln>
        </p:spPr>
        <p:style>
          <a:lnRef idx="0">
            <a:scrgbClr r="0" g="0" b="0"/>
          </a:lnRef>
          <a:fillRef idx="0">
            <a:scrgbClr r="0" g="0" b="0"/>
          </a:fillRef>
          <a:effectRef idx="0">
            <a:scrgbClr r="0" g="0" b="0"/>
          </a:effectRef>
          <a:fontRef idx="minor">
            <a:schemeClr val="lt1"/>
          </a:fontRef>
        </p:style>
        <p:txBody>
          <a:bodyPr vert="eaVert" wrap="none" lIns="65138" tIns="32569" rIns="65138" bIns="32569" rtlCol="0" anchor="ctr"/>
          <a:lstStyle/>
          <a:p>
            <a:pPr defTabSz="911976" fontAlgn="auto">
              <a:spcBef>
                <a:spcPts val="0"/>
              </a:spcBef>
              <a:spcAft>
                <a:spcPts val="0"/>
              </a:spcAft>
              <a:defRPr/>
            </a:pPr>
            <a:endParaRPr kumimoji="0" lang="ja-JP" altLang="en-US" sz="1800" kern="0" spc="162"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74" name="正方形/長方形 73">
            <a:extLst>
              <a:ext uri="{FF2B5EF4-FFF2-40B4-BE49-F238E27FC236}">
                <a16:creationId xmlns:a16="http://schemas.microsoft.com/office/drawing/2014/main" id="{126A11E2-CD72-4636-AE35-29A4F759779D}"/>
              </a:ext>
            </a:extLst>
          </p:cNvPr>
          <p:cNvSpPr/>
          <p:nvPr/>
        </p:nvSpPr>
        <p:spPr>
          <a:xfrm>
            <a:off x="127100" y="397304"/>
            <a:ext cx="2925304" cy="6411268"/>
          </a:xfrm>
          <a:prstGeom prst="rect">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lt1"/>
          </a:fontRef>
        </p:style>
        <p:txBody>
          <a:bodyPr vert="eaVert" wrap="none" lIns="65138" tIns="32569" rIns="65138" bIns="32569" rtlCol="0" anchor="ctr"/>
          <a:lstStyle/>
          <a:p>
            <a:pPr defTabSz="911976" fontAlgn="auto">
              <a:spcBef>
                <a:spcPts val="0"/>
              </a:spcBef>
              <a:spcAft>
                <a:spcPts val="0"/>
              </a:spcAft>
              <a:defRPr/>
            </a:pPr>
            <a:endParaRPr kumimoji="0" lang="ja-JP" altLang="en-US" sz="1800" kern="0" spc="162"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75" name="四角形: 角を丸くする 74">
            <a:extLst>
              <a:ext uri="{FF2B5EF4-FFF2-40B4-BE49-F238E27FC236}">
                <a16:creationId xmlns:a16="http://schemas.microsoft.com/office/drawing/2014/main" id="{A9EA5500-CEB4-4A18-ACA7-1B792B068B31}"/>
              </a:ext>
            </a:extLst>
          </p:cNvPr>
          <p:cNvSpPr/>
          <p:nvPr/>
        </p:nvSpPr>
        <p:spPr>
          <a:xfrm>
            <a:off x="244739" y="915415"/>
            <a:ext cx="9374778" cy="1992720"/>
          </a:xfrm>
          <a:prstGeom prst="roundRect">
            <a:avLst>
              <a:gd name="adj" fmla="val 15074"/>
            </a:avLst>
          </a:prstGeom>
          <a:ln/>
        </p:spPr>
        <p:style>
          <a:lnRef idx="2">
            <a:schemeClr val="accent2"/>
          </a:lnRef>
          <a:fillRef idx="1">
            <a:schemeClr val="lt1"/>
          </a:fillRef>
          <a:effectRef idx="0">
            <a:schemeClr val="accent2"/>
          </a:effectRef>
          <a:fontRef idx="minor">
            <a:schemeClr val="dk1"/>
          </a:fontRef>
        </p:style>
        <p:txBody>
          <a:bodyPr wrap="none" lIns="65138" tIns="0" rIns="65138" bIns="0" rtlCol="0" anchor="b"/>
          <a:lstStyle/>
          <a:p>
            <a:pPr defTabSz="911976" fontAlgn="auto">
              <a:spcBef>
                <a:spcPts val="0"/>
              </a:spcBef>
              <a:spcAft>
                <a:spcPts val="0"/>
              </a:spcAft>
              <a:defRPr/>
            </a:pPr>
            <a:r>
              <a:rPr kumimoji="0" lang="ja-JP" altLang="en-US" sz="1800" kern="0" spc="162" dirty="0">
                <a:solidFill>
                  <a:schemeClr val="accent2"/>
                </a:solidFill>
                <a:latin typeface="HGP創英角ｺﾞｼｯｸUB" panose="020B0900000000000000" pitchFamily="50" charset="-128"/>
                <a:ea typeface="HGP創英角ｺﾞｼｯｸUB" panose="020B0900000000000000" pitchFamily="50" charset="-128"/>
              </a:rPr>
              <a:t>合格が見込まれる学生　○○人</a:t>
            </a:r>
          </a:p>
        </p:txBody>
      </p:sp>
      <p:sp>
        <p:nvSpPr>
          <p:cNvPr id="50" name="Rectangle 4"/>
          <p:cNvSpPr>
            <a:spLocks noChangeArrowheads="1"/>
          </p:cNvSpPr>
          <p:nvPr/>
        </p:nvSpPr>
        <p:spPr bwMode="auto">
          <a:xfrm>
            <a:off x="0" y="0"/>
            <a:ext cx="9906000" cy="362185"/>
          </a:xfrm>
          <a:prstGeom prst="rect">
            <a:avLst/>
          </a:prstGeom>
          <a:solidFill>
            <a:schemeClr val="tx2"/>
          </a:solidFill>
          <a:ln>
            <a:noFill/>
          </a:ln>
          <a:effectLst/>
        </p:spPr>
        <p:txBody>
          <a:bodyPr wrap="none" anchor="ctr"/>
          <a:lstStyle>
            <a:lvl1pPr algn="l"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lgn="l"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lgn="l"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None/>
            </a:pPr>
            <a:r>
              <a:rPr lang="ja-JP" altLang="en-US" sz="1800" spc="-60" dirty="0">
                <a:solidFill>
                  <a:schemeClr val="bg1"/>
                </a:solidFill>
                <a:latin typeface="HGP創英角ｺﾞｼｯｸUB" panose="020B0900000000000000" pitchFamily="50" charset="-128"/>
                <a:ea typeface="HGP創英角ｺﾞｼｯｸUB" panose="020B0900000000000000" pitchFamily="50" charset="-128"/>
              </a:rPr>
              <a:t>法曹コース・特別選抜枠の定員の考え方（イメージ）</a:t>
            </a:r>
          </a:p>
        </p:txBody>
      </p:sp>
      <p:sp>
        <p:nvSpPr>
          <p:cNvPr id="94" name="正方形/長方形 93"/>
          <p:cNvSpPr/>
          <p:nvPr/>
        </p:nvSpPr>
        <p:spPr>
          <a:xfrm>
            <a:off x="3156732" y="3272382"/>
            <a:ext cx="3632347" cy="3027836"/>
          </a:xfrm>
          <a:prstGeom prst="rect">
            <a:avLst/>
          </a:prstGeom>
          <a:solidFill>
            <a:schemeClr val="accent6">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wrap="none" lIns="65138" tIns="32569" rIns="65138" bIns="32569" rtlCol="0" anchor="ctr"/>
          <a:lstStyle/>
          <a:p>
            <a:pPr defTabSz="911976" fontAlgn="auto">
              <a:spcBef>
                <a:spcPts val="0"/>
              </a:spcBef>
              <a:spcAft>
                <a:spcPts val="0"/>
              </a:spcAft>
              <a:defRPr/>
            </a:pPr>
            <a:endParaRPr kumimoji="0" lang="ja-JP" altLang="en-US" sz="1800" kern="0"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2" name="テキスト ボックス 1"/>
          <p:cNvSpPr txBox="1"/>
          <p:nvPr/>
        </p:nvSpPr>
        <p:spPr>
          <a:xfrm>
            <a:off x="3255913" y="3365403"/>
            <a:ext cx="3431081" cy="582230"/>
          </a:xfrm>
          <a:prstGeom prst="rect">
            <a:avLst/>
          </a:prstGeom>
          <a:solidFill>
            <a:schemeClr val="bg1"/>
          </a:solidFill>
        </p:spPr>
        <p:txBody>
          <a:bodyPr wrap="square" rtlCol="0" anchor="t">
            <a:noAutofit/>
          </a:bodyPr>
          <a:lstStyle/>
          <a:p>
            <a:r>
              <a:rPr kumimoji="0" lang="en-US" altLang="ja-JP" sz="1733" kern="0" dirty="0">
                <a:solidFill>
                  <a:schemeClr val="accent6">
                    <a:lumMod val="75000"/>
                  </a:schemeClr>
                </a:solidFill>
                <a:latin typeface="HGP創英角ｺﾞｼｯｸUB" panose="020B0900000000000000" pitchFamily="50" charset="-128"/>
                <a:ea typeface="HGP創英角ｺﾞｼｯｸUB" panose="020B0900000000000000" pitchFamily="50" charset="-128"/>
              </a:rPr>
              <a:t>【 </a:t>
            </a:r>
            <a:r>
              <a:rPr kumimoji="0" lang="ja-JP" altLang="en-US" sz="1733" kern="0" dirty="0">
                <a:solidFill>
                  <a:schemeClr val="accent6">
                    <a:lumMod val="75000"/>
                  </a:schemeClr>
                </a:solidFill>
                <a:latin typeface="HGP創英角ｺﾞｼｯｸUB" panose="020B0900000000000000" pitchFamily="50" charset="-128"/>
                <a:ea typeface="HGP創英角ｺﾞｼｯｸUB" panose="020B0900000000000000" pitchFamily="50" charset="-128"/>
              </a:rPr>
              <a:t>特 別 選 抜 枠 </a:t>
            </a:r>
            <a:r>
              <a:rPr kumimoji="0" lang="en-US" altLang="ja-JP" sz="1733" kern="0" dirty="0">
                <a:solidFill>
                  <a:schemeClr val="accent6">
                    <a:lumMod val="75000"/>
                  </a:schemeClr>
                </a:solidFill>
                <a:latin typeface="HGP創英角ｺﾞｼｯｸUB" panose="020B0900000000000000" pitchFamily="50" charset="-128"/>
                <a:ea typeface="HGP創英角ｺﾞｼｯｸUB" panose="020B0900000000000000" pitchFamily="50" charset="-128"/>
              </a:rPr>
              <a:t>】</a:t>
            </a:r>
          </a:p>
          <a:p>
            <a:r>
              <a:rPr lang="ja-JP" altLang="en-US" sz="1733" dirty="0">
                <a:solidFill>
                  <a:schemeClr val="accent6">
                    <a:lumMod val="75000"/>
                  </a:schemeClr>
                </a:solidFill>
                <a:latin typeface="HGP創英角ｺﾞｼｯｸUB" panose="020B0900000000000000" pitchFamily="50" charset="-128"/>
                <a:ea typeface="HGP創英角ｺﾞｼｯｸUB" panose="020B0900000000000000" pitchFamily="50" charset="-128"/>
              </a:rPr>
              <a:t>○○人</a:t>
            </a:r>
          </a:p>
        </p:txBody>
      </p:sp>
      <p:sp>
        <p:nvSpPr>
          <p:cNvPr id="47" name="テキスト ボックス 46"/>
          <p:cNvSpPr txBox="1"/>
          <p:nvPr/>
        </p:nvSpPr>
        <p:spPr>
          <a:xfrm>
            <a:off x="3263721" y="4782734"/>
            <a:ext cx="1989000" cy="273000"/>
          </a:xfrm>
          <a:prstGeom prst="rect">
            <a:avLst/>
          </a:prstGeom>
          <a:noFill/>
        </p:spPr>
        <p:txBody>
          <a:bodyPr wrap="square" rtlCol="0">
            <a:noAutofit/>
          </a:bodyPr>
          <a:lstStyle/>
          <a:p>
            <a:endParaRPr lang="ja-JP" altLang="en-US" sz="1733" dirty="0">
              <a:solidFill>
                <a:schemeClr val="bg1"/>
              </a:solidFill>
            </a:endParaRPr>
          </a:p>
        </p:txBody>
      </p:sp>
      <p:sp>
        <p:nvSpPr>
          <p:cNvPr id="72" name="テキスト ボックス 71"/>
          <p:cNvSpPr txBox="1"/>
          <p:nvPr/>
        </p:nvSpPr>
        <p:spPr>
          <a:xfrm>
            <a:off x="3253400" y="6357585"/>
            <a:ext cx="3475372" cy="400981"/>
          </a:xfrm>
          <a:prstGeom prst="rect">
            <a:avLst/>
          </a:prstGeom>
          <a:ln/>
        </p:spPr>
        <p:style>
          <a:lnRef idx="2">
            <a:schemeClr val="accent5"/>
          </a:lnRef>
          <a:fillRef idx="1">
            <a:schemeClr val="lt1"/>
          </a:fillRef>
          <a:effectRef idx="0">
            <a:schemeClr val="accent5"/>
          </a:effectRef>
          <a:fontRef idx="minor">
            <a:schemeClr val="dk1"/>
          </a:fontRef>
        </p:style>
        <p:txBody>
          <a:bodyPr wrap="square" lIns="39000" tIns="39000" rIns="39000" bIns="39000" rtlCol="0" anchor="ctr" anchorCtr="0">
            <a:noAutofit/>
          </a:bodyPr>
          <a:lstStyle/>
          <a:p>
            <a:pPr algn="l" defTabSz="914395" fontAlgn="auto">
              <a:spcBef>
                <a:spcPts val="0"/>
              </a:spcBef>
              <a:spcAft>
                <a:spcPts val="0"/>
              </a:spcAft>
              <a:defRPr/>
            </a:pPr>
            <a:r>
              <a:rPr lang="ja-JP" altLang="en-US" sz="1100" b="1" dirty="0">
                <a:solidFill>
                  <a:prstClr val="black"/>
                </a:solidFill>
                <a:latin typeface="ＭＳ ゴシック" panose="020B0609070205080204" pitchFamily="49" charset="-128"/>
                <a:ea typeface="ＭＳ ゴシック" panose="020B0609070205080204" pitchFamily="49" charset="-128"/>
              </a:rPr>
              <a:t>⑥法曹コースを修了し、入学する者の法学既修者認定</a:t>
            </a:r>
            <a:endParaRPr lang="en-US" altLang="ja-JP" sz="1100" b="1" dirty="0">
              <a:solidFill>
                <a:prstClr val="black"/>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prstClr val="black"/>
                </a:solidFill>
                <a:latin typeface="ＭＳ ゴシック" panose="020B0609070205080204" pitchFamily="49" charset="-128"/>
                <a:ea typeface="ＭＳ ゴシック" panose="020B0609070205080204" pitchFamily="49" charset="-128"/>
              </a:rPr>
              <a:t>　の方法及び認定基準</a:t>
            </a:r>
          </a:p>
        </p:txBody>
      </p:sp>
      <p:sp>
        <p:nvSpPr>
          <p:cNvPr id="52" name="テキスト ボックス 51"/>
          <p:cNvSpPr txBox="1"/>
          <p:nvPr/>
        </p:nvSpPr>
        <p:spPr>
          <a:xfrm>
            <a:off x="7194678" y="980730"/>
            <a:ext cx="2222818" cy="1374433"/>
          </a:xfrm>
          <a:prstGeom prst="rect">
            <a:avLst/>
          </a:prstGeom>
          <a:ln/>
        </p:spPr>
        <p:style>
          <a:lnRef idx="2">
            <a:schemeClr val="accent3"/>
          </a:lnRef>
          <a:fillRef idx="1">
            <a:schemeClr val="lt1"/>
          </a:fillRef>
          <a:effectRef idx="0">
            <a:schemeClr val="accent3"/>
          </a:effectRef>
          <a:fontRef idx="minor">
            <a:schemeClr val="dk1"/>
          </a:fontRef>
        </p:style>
        <p:txBody>
          <a:bodyPr wrap="square" lIns="39000" tIns="39000" rIns="39000" bIns="39000" rtlCol="0" anchor="t" anchorCtr="0">
            <a:noAutofit/>
          </a:bodyPr>
          <a:lstStyle/>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（備考）法科大学院修了直後の</a:t>
            </a:r>
            <a:endParaRPr lang="en-US" altLang="ja-JP"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　司法試験合格率＜</a:t>
            </a:r>
            <a:r>
              <a:rPr lang="ja-JP" altLang="en-US" sz="1100" b="1" u="sng" dirty="0">
                <a:solidFill>
                  <a:srgbClr val="FF0000"/>
                </a:solidFill>
                <a:latin typeface="ＭＳ ゴシック" panose="020B0609070205080204" pitchFamily="49" charset="-128"/>
                <a:ea typeface="ＭＳ ゴシック" panose="020B0609070205080204" pitchFamily="49" charset="-128"/>
              </a:rPr>
              <a:t>法学既修者</a:t>
            </a:r>
            <a:r>
              <a:rPr lang="ja-JP" altLang="en-US" sz="1100" b="1" dirty="0">
                <a:solidFill>
                  <a:schemeClr val="tx1"/>
                </a:solidFill>
                <a:latin typeface="ＭＳ ゴシック" panose="020B0609070205080204" pitchFamily="49" charset="-128"/>
                <a:ea typeface="ＭＳ ゴシック" panose="020B0609070205080204" pitchFamily="49" charset="-128"/>
              </a:rPr>
              <a:t>＞</a:t>
            </a:r>
            <a:endParaRPr lang="en-US" altLang="ja-JP"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endParaRPr lang="en-US" altLang="ja-JP"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zh-TW" altLang="en-US" sz="1100" b="1" dirty="0">
                <a:solidFill>
                  <a:schemeClr val="tx1"/>
                </a:solidFill>
                <a:latin typeface="ＭＳ ゴシック" panose="020B0609070205080204" pitchFamily="49" charset="-128"/>
                <a:ea typeface="ＭＳ ゴシック" panose="020B0609070205080204" pitchFamily="49" charset="-128"/>
              </a:rPr>
              <a:t>（令和</a:t>
            </a:r>
            <a:r>
              <a:rPr lang="ja-JP" altLang="en-US" sz="1100" b="1" dirty="0">
                <a:solidFill>
                  <a:schemeClr val="tx1"/>
                </a:solidFill>
                <a:latin typeface="ＭＳ ゴシック" panose="020B0609070205080204" pitchFamily="49" charset="-128"/>
                <a:ea typeface="ＭＳ ゴシック" panose="020B0609070205080204" pitchFamily="49" charset="-128"/>
              </a:rPr>
              <a:t>２</a:t>
            </a:r>
            <a:r>
              <a:rPr lang="zh-TW" altLang="en-US" sz="1100" b="1" dirty="0">
                <a:solidFill>
                  <a:schemeClr val="tx1"/>
                </a:solidFill>
                <a:latin typeface="ＭＳ ゴシック" panose="020B0609070205080204" pitchFamily="49" charset="-128"/>
                <a:ea typeface="ＭＳ ゴシック" panose="020B0609070205080204" pitchFamily="49" charset="-128"/>
              </a:rPr>
              <a:t>年）　</a:t>
            </a:r>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zh-TW" altLang="en-US" sz="1100" b="1" dirty="0">
                <a:solidFill>
                  <a:schemeClr val="tx1"/>
                </a:solidFill>
                <a:latin typeface="ＭＳ ゴシック" panose="020B0609070205080204" pitchFamily="49" charset="-128"/>
                <a:ea typeface="ＭＳ ゴシック" panose="020B0609070205080204" pitchFamily="49" charset="-128"/>
              </a:rPr>
              <a:t>％</a:t>
            </a:r>
            <a:endParaRPr lang="en-US" altLang="zh-TW"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zh-TW" altLang="en-US" sz="1100" b="1" dirty="0">
                <a:solidFill>
                  <a:schemeClr val="tx1"/>
                </a:solidFill>
                <a:latin typeface="ＭＳ ゴシック" panose="020B0609070205080204" pitchFamily="49" charset="-128"/>
                <a:ea typeface="ＭＳ ゴシック" panose="020B0609070205080204" pitchFamily="49" charset="-128"/>
              </a:rPr>
              <a:t>（合格者○人／受験者○人）</a:t>
            </a: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zh-TW" altLang="en-US" sz="1100" b="1" dirty="0">
                <a:solidFill>
                  <a:schemeClr val="tx1"/>
                </a:solidFill>
                <a:latin typeface="ＭＳ ゴシック" panose="020B0609070205080204" pitchFamily="49" charset="-128"/>
                <a:ea typeface="ＭＳ ゴシック" panose="020B0609070205080204" pitchFamily="49" charset="-128"/>
              </a:rPr>
              <a:t>（過去５年間）　％</a:t>
            </a:r>
            <a:endParaRPr lang="en-US" altLang="zh-TW"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zh-TW" altLang="en-US" sz="1100" b="1" dirty="0">
                <a:solidFill>
                  <a:schemeClr val="tx1"/>
                </a:solidFill>
                <a:latin typeface="ＭＳ ゴシック" panose="020B0609070205080204" pitchFamily="49" charset="-128"/>
                <a:ea typeface="ＭＳ ゴシック" panose="020B0609070205080204" pitchFamily="49" charset="-128"/>
              </a:rPr>
              <a:t>（合格者○人／受験者○人）</a:t>
            </a:r>
            <a:endParaRPr lang="en-US" altLang="zh-TW" sz="1100" b="1" dirty="0">
              <a:solidFill>
                <a:schemeClr val="tx1"/>
              </a:solidFill>
              <a:latin typeface="ＭＳ ゴシック" panose="020B0609070205080204" pitchFamily="49" charset="-128"/>
              <a:ea typeface="ＭＳ ゴシック" panose="020B0609070205080204" pitchFamily="49" charset="-128"/>
            </a:endParaRPr>
          </a:p>
        </p:txBody>
      </p:sp>
      <p:sp>
        <p:nvSpPr>
          <p:cNvPr id="64" name="テキスト ボックス 63">
            <a:extLst>
              <a:ext uri="{FF2B5EF4-FFF2-40B4-BE49-F238E27FC236}">
                <a16:creationId xmlns:a16="http://schemas.microsoft.com/office/drawing/2014/main" id="{B966FE67-F70F-4DAE-8526-F9BD97948F0E}"/>
              </a:ext>
            </a:extLst>
          </p:cNvPr>
          <p:cNvSpPr txBox="1"/>
          <p:nvPr/>
        </p:nvSpPr>
        <p:spPr>
          <a:xfrm>
            <a:off x="3713379" y="980730"/>
            <a:ext cx="2479243" cy="1374434"/>
          </a:xfrm>
          <a:prstGeom prst="rect">
            <a:avLst/>
          </a:prstGeom>
          <a:ln>
            <a:solidFill>
              <a:schemeClr val="accent6"/>
            </a:solidFill>
          </a:ln>
        </p:spPr>
        <p:style>
          <a:lnRef idx="2">
            <a:schemeClr val="accent6"/>
          </a:lnRef>
          <a:fillRef idx="1">
            <a:schemeClr val="lt1"/>
          </a:fillRef>
          <a:effectRef idx="0">
            <a:schemeClr val="accent6"/>
          </a:effectRef>
          <a:fontRef idx="minor">
            <a:schemeClr val="dk1"/>
          </a:fontRef>
        </p:style>
        <p:txBody>
          <a:bodyPr wrap="square" lIns="39000" tIns="39000" rIns="39000" bIns="39000" rtlCol="0" anchor="t" anchorCtr="0">
            <a:noAutofit/>
          </a:bodyPr>
          <a:lstStyle/>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修了直後に合格した学生の法科大学院修了時のＧＰＡの平均</a:t>
            </a:r>
            <a:r>
              <a:rPr lang="ja-JP" altLang="en-US" sz="1000" spc="-150" dirty="0">
                <a:solidFill>
                  <a:schemeClr val="tx1"/>
                </a:solidFill>
                <a:latin typeface="ＭＳ ゴシック" panose="020B0609070205080204" pitchFamily="49" charset="-128"/>
                <a:ea typeface="ＭＳ ゴシック" panose="020B0609070205080204" pitchFamily="49" charset="-128"/>
              </a:rPr>
              <a:t>（④①において合格が見込まれる学生の法科大学院修了時のＧＰＡ）</a:t>
            </a:r>
            <a:endParaRPr lang="en-US" altLang="ja-JP" sz="1100" spc="-150"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endParaRPr lang="en-US" altLang="ja-JP" sz="18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上記ＧＰＡの獲得が見込まれる学生数</a:t>
            </a:r>
            <a:r>
              <a:rPr lang="ja-JP" altLang="en-US" sz="1000" dirty="0">
                <a:solidFill>
                  <a:schemeClr val="tx1"/>
                </a:solidFill>
                <a:latin typeface="ＭＳ ゴシック" panose="020B0609070205080204" pitchFamily="49" charset="-128"/>
                <a:ea typeface="ＭＳ ゴシック" panose="020B0609070205080204" pitchFamily="49" charset="-128"/>
              </a:rPr>
              <a:t>（⑤④におけるＧＰＡの獲得が見込まれる学生数）</a:t>
            </a:r>
            <a:r>
              <a:rPr lang="ja-JP" altLang="en-US" sz="1100" b="1" dirty="0">
                <a:solidFill>
                  <a:schemeClr val="tx1"/>
                </a:solidFill>
                <a:latin typeface="ＭＳ ゴシック" panose="020B0609070205080204" pitchFamily="49" charset="-128"/>
                <a:ea typeface="ＭＳ ゴシック" panose="020B0609070205080204" pitchFamily="49" charset="-128"/>
              </a:rPr>
              <a:t>（単年度）</a:t>
            </a:r>
            <a:r>
              <a:rPr lang="zh-TW" altLang="en-US" sz="1100" b="1" dirty="0">
                <a:solidFill>
                  <a:schemeClr val="tx1"/>
                </a:solidFill>
                <a:latin typeface="ＭＳ ゴシック" panose="020B0609070205080204" pitchFamily="49" charset="-128"/>
                <a:ea typeface="ＭＳ ゴシック" panose="020B0609070205080204" pitchFamily="49" charset="-128"/>
              </a:rPr>
              <a:t>         </a:t>
            </a:r>
            <a:r>
              <a:rPr lang="ja-JP" altLang="en-US" sz="1100" b="1" dirty="0">
                <a:solidFill>
                  <a:schemeClr val="tx1"/>
                </a:solidFill>
                <a:latin typeface="ＭＳ ゴシック" panose="020B0609070205080204" pitchFamily="49" charset="-128"/>
                <a:ea typeface="ＭＳ ゴシック" panose="020B0609070205080204" pitchFamily="49" charset="-128"/>
              </a:rPr>
              <a:t>　　</a:t>
            </a:r>
          </a:p>
        </p:txBody>
      </p:sp>
      <p:sp>
        <p:nvSpPr>
          <p:cNvPr id="77" name="テキスト ボックス 76">
            <a:extLst>
              <a:ext uri="{FF2B5EF4-FFF2-40B4-BE49-F238E27FC236}">
                <a16:creationId xmlns:a16="http://schemas.microsoft.com/office/drawing/2014/main" id="{CCA7FF94-E8B5-4C97-9CEB-BD6C3236A154}"/>
              </a:ext>
            </a:extLst>
          </p:cNvPr>
          <p:cNvSpPr txBox="1"/>
          <p:nvPr/>
        </p:nvSpPr>
        <p:spPr>
          <a:xfrm>
            <a:off x="406270" y="980728"/>
            <a:ext cx="2464357" cy="1374435"/>
          </a:xfrm>
          <a:prstGeom prst="rect">
            <a:avLst/>
          </a:prstGeom>
          <a:ln/>
        </p:spPr>
        <p:style>
          <a:lnRef idx="2">
            <a:schemeClr val="accent1"/>
          </a:lnRef>
          <a:fillRef idx="1">
            <a:schemeClr val="lt1"/>
          </a:fillRef>
          <a:effectRef idx="0">
            <a:schemeClr val="accent1"/>
          </a:effectRef>
          <a:fontRef idx="minor">
            <a:schemeClr val="dk1"/>
          </a:fontRef>
        </p:style>
        <p:txBody>
          <a:bodyPr wrap="square" lIns="39000" tIns="39000" rIns="39000" bIns="39000" rtlCol="0" anchor="t" anchorCtr="0">
            <a:noAutofit/>
          </a:bodyPr>
          <a:lstStyle/>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法科大学院修了時に右記ＧＰＡを修得し、修了直後に合格した学生の法学部時代のＧＰＡの平均</a:t>
            </a:r>
            <a:r>
              <a:rPr lang="ja-JP" altLang="en-US" sz="1000" spc="-150" dirty="0">
                <a:solidFill>
                  <a:schemeClr val="tx1"/>
                </a:solidFill>
                <a:latin typeface="ＭＳ ゴシック" panose="020B0609070205080204" pitchFamily="49" charset="-128"/>
                <a:ea typeface="ＭＳ ゴシック" panose="020B0609070205080204" pitchFamily="49" charset="-128"/>
              </a:rPr>
              <a:t>（②①において合格が見込まれる学生の法曹コース修了時のＧＰＡ）</a:t>
            </a:r>
            <a:endParaRPr lang="en-US" altLang="ja-JP" sz="1000" spc="-150"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endParaRPr lang="en-US" altLang="ja-JP" sz="900" spc="-150"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上記ＧＰＡの獲得が見込まれる学生数</a:t>
            </a:r>
            <a:r>
              <a:rPr lang="ja-JP" altLang="en-US" sz="1050" dirty="0">
                <a:solidFill>
                  <a:schemeClr val="tx1"/>
                </a:solidFill>
                <a:latin typeface="ＭＳ ゴシック" panose="020B0609070205080204" pitchFamily="49" charset="-128"/>
                <a:ea typeface="ＭＳ ゴシック" panose="020B0609070205080204" pitchFamily="49" charset="-128"/>
              </a:rPr>
              <a:t>（</a:t>
            </a:r>
            <a:r>
              <a:rPr lang="ja-JP" altLang="en-US" sz="1000" dirty="0">
                <a:solidFill>
                  <a:schemeClr val="tx1"/>
                </a:solidFill>
                <a:latin typeface="ＭＳ ゴシック" panose="020B0609070205080204" pitchFamily="49" charset="-128"/>
                <a:ea typeface="ＭＳ ゴシック" panose="020B0609070205080204" pitchFamily="49" charset="-128"/>
              </a:rPr>
              <a:t>③②におけるＧＰＡの獲得が見込まれる学生数</a:t>
            </a:r>
            <a:r>
              <a:rPr lang="ja-JP" altLang="en-US" sz="1100" b="1" dirty="0">
                <a:solidFill>
                  <a:prstClr val="black"/>
                </a:solidFill>
                <a:latin typeface="ＭＳ ゴシック" panose="020B0609070205080204" pitchFamily="49" charset="-128"/>
                <a:ea typeface="ＭＳ ゴシック" panose="020B0609070205080204" pitchFamily="49" charset="-128"/>
              </a:rPr>
              <a:t>（単年度）</a:t>
            </a:r>
            <a:endParaRPr lang="en-US" altLang="ja-JP" sz="1000"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zh-TW" altLang="en-US" sz="1100" b="1" dirty="0">
                <a:solidFill>
                  <a:schemeClr val="tx1"/>
                </a:solidFill>
                <a:latin typeface="ＭＳ ゴシック" panose="020B0609070205080204" pitchFamily="49" charset="-128"/>
                <a:ea typeface="ＭＳ ゴシック" panose="020B0609070205080204" pitchFamily="49" charset="-128"/>
              </a:rPr>
              <a:t>　</a:t>
            </a:r>
            <a:r>
              <a:rPr lang="ja-JP" altLang="en-US" sz="1100" b="1" dirty="0">
                <a:solidFill>
                  <a:schemeClr val="tx1"/>
                </a:solidFill>
                <a:latin typeface="ＭＳ ゴシック" panose="020B0609070205080204" pitchFamily="49" charset="-128"/>
                <a:ea typeface="ＭＳ ゴシック" panose="020B0609070205080204" pitchFamily="49" charset="-128"/>
              </a:rPr>
              <a:t>　　</a:t>
            </a:r>
          </a:p>
        </p:txBody>
      </p:sp>
      <p:sp>
        <p:nvSpPr>
          <p:cNvPr id="42" name="テキスト ボックス 41"/>
          <p:cNvSpPr txBox="1"/>
          <p:nvPr/>
        </p:nvSpPr>
        <p:spPr>
          <a:xfrm>
            <a:off x="941399" y="449462"/>
            <a:ext cx="1454605" cy="384539"/>
          </a:xfrm>
          <a:prstGeom prst="rect">
            <a:avLst/>
          </a:prstGeom>
          <a:solidFill>
            <a:schemeClr val="bg1"/>
          </a:solidFill>
        </p:spPr>
        <p:txBody>
          <a:bodyPr wrap="square" rtlCol="0">
            <a:noAutofit/>
          </a:bodyPr>
          <a:lstStyle/>
          <a:p>
            <a:r>
              <a:rPr kumimoji="0" lang="en-US" altLang="ja-JP" sz="1733" kern="0" dirty="0">
                <a:solidFill>
                  <a:schemeClr val="bg1">
                    <a:lumMod val="50000"/>
                  </a:schemeClr>
                </a:solidFill>
                <a:latin typeface="HGP創英角ｺﾞｼｯｸUB" panose="020B0900000000000000" pitchFamily="50" charset="-128"/>
                <a:ea typeface="HGP創英角ｺﾞｼｯｸUB" panose="020B0900000000000000" pitchFamily="50" charset="-128"/>
              </a:rPr>
              <a:t>【 </a:t>
            </a:r>
            <a:r>
              <a:rPr kumimoji="0" lang="ja-JP" altLang="en-US" sz="1733" kern="0" dirty="0">
                <a:solidFill>
                  <a:schemeClr val="bg1">
                    <a:lumMod val="50000"/>
                  </a:schemeClr>
                </a:solidFill>
                <a:latin typeface="HGP創英角ｺﾞｼｯｸUB" panose="020B0900000000000000" pitchFamily="50" charset="-128"/>
                <a:ea typeface="HGP創英角ｺﾞｼｯｸUB" panose="020B0900000000000000" pitchFamily="50" charset="-128"/>
              </a:rPr>
              <a:t>法学部 </a:t>
            </a:r>
            <a:r>
              <a:rPr kumimoji="0" lang="en-US" altLang="ja-JP" sz="1733" kern="0" dirty="0">
                <a:solidFill>
                  <a:schemeClr val="bg1">
                    <a:lumMod val="50000"/>
                  </a:schemeClr>
                </a:solidFill>
                <a:latin typeface="HGP創英角ｺﾞｼｯｸUB" panose="020B0900000000000000" pitchFamily="50" charset="-128"/>
                <a:ea typeface="HGP創英角ｺﾞｼｯｸUB" panose="020B0900000000000000" pitchFamily="50" charset="-128"/>
              </a:rPr>
              <a:t>】</a:t>
            </a:r>
            <a:endParaRPr lang="ja-JP" altLang="en-US" sz="1733" dirty="0">
              <a:solidFill>
                <a:schemeClr val="bg1">
                  <a:lumMod val="50000"/>
                </a:schemeClr>
              </a:solidFill>
              <a:latin typeface="HGP創英角ｺﾞｼｯｸUB" panose="020B0900000000000000" pitchFamily="50" charset="-128"/>
              <a:ea typeface="HGP創英角ｺﾞｼｯｸUB" panose="020B0900000000000000" pitchFamily="50" charset="-128"/>
            </a:endParaRPr>
          </a:p>
        </p:txBody>
      </p:sp>
      <p:sp>
        <p:nvSpPr>
          <p:cNvPr id="39" name="テキスト ボックス 38"/>
          <p:cNvSpPr txBox="1"/>
          <p:nvPr/>
        </p:nvSpPr>
        <p:spPr>
          <a:xfrm>
            <a:off x="4153244" y="446962"/>
            <a:ext cx="1599511" cy="384539"/>
          </a:xfrm>
          <a:prstGeom prst="rect">
            <a:avLst/>
          </a:prstGeom>
          <a:solidFill>
            <a:schemeClr val="bg1"/>
          </a:solidFill>
        </p:spPr>
        <p:txBody>
          <a:bodyPr wrap="square" rtlCol="0">
            <a:noAutofit/>
          </a:bodyPr>
          <a:lstStyle/>
          <a:p>
            <a:r>
              <a:rPr kumimoji="0" lang="en-US" altLang="ja-JP" sz="1733" kern="0" dirty="0">
                <a:solidFill>
                  <a:schemeClr val="bg1">
                    <a:lumMod val="50000"/>
                  </a:schemeClr>
                </a:solidFill>
                <a:latin typeface="HGP創英角ｺﾞｼｯｸUB" panose="020B0900000000000000" pitchFamily="50" charset="-128"/>
                <a:ea typeface="HGP創英角ｺﾞｼｯｸUB" panose="020B0900000000000000" pitchFamily="50" charset="-128"/>
              </a:rPr>
              <a:t>【 </a:t>
            </a:r>
            <a:r>
              <a:rPr kumimoji="0" lang="ja-JP" altLang="en-US" sz="1733" kern="0" dirty="0">
                <a:solidFill>
                  <a:schemeClr val="bg1">
                    <a:lumMod val="50000"/>
                  </a:schemeClr>
                </a:solidFill>
                <a:latin typeface="HGP創英角ｺﾞｼｯｸUB" panose="020B0900000000000000" pitchFamily="50" charset="-128"/>
                <a:ea typeface="HGP創英角ｺﾞｼｯｸUB" panose="020B0900000000000000" pitchFamily="50" charset="-128"/>
              </a:rPr>
              <a:t>法科大学院</a:t>
            </a:r>
            <a:r>
              <a:rPr kumimoji="0" lang="en-US" altLang="ja-JP" sz="1733" kern="0" dirty="0">
                <a:solidFill>
                  <a:schemeClr val="bg1">
                    <a:lumMod val="50000"/>
                  </a:schemeClr>
                </a:solidFill>
                <a:latin typeface="HGP創英角ｺﾞｼｯｸUB" panose="020B0900000000000000" pitchFamily="50" charset="-128"/>
                <a:ea typeface="HGP創英角ｺﾞｼｯｸUB" panose="020B0900000000000000" pitchFamily="50" charset="-128"/>
              </a:rPr>
              <a:t>】</a:t>
            </a:r>
            <a:endParaRPr lang="ja-JP" altLang="en-US" sz="1733" dirty="0">
              <a:solidFill>
                <a:schemeClr val="bg1">
                  <a:lumMod val="50000"/>
                </a:schemeClr>
              </a:solidFill>
              <a:latin typeface="HGP創英角ｺﾞｼｯｸUB" panose="020B0900000000000000" pitchFamily="50" charset="-128"/>
              <a:ea typeface="HGP創英角ｺﾞｼｯｸUB" panose="020B0900000000000000" pitchFamily="50" charset="-128"/>
            </a:endParaRPr>
          </a:p>
        </p:txBody>
      </p:sp>
      <p:sp>
        <p:nvSpPr>
          <p:cNvPr id="79" name="テキスト ボックス 78">
            <a:extLst>
              <a:ext uri="{FF2B5EF4-FFF2-40B4-BE49-F238E27FC236}">
                <a16:creationId xmlns:a16="http://schemas.microsoft.com/office/drawing/2014/main" id="{1E8C9108-8A26-4748-9757-8C96D77C8D5C}"/>
              </a:ext>
            </a:extLst>
          </p:cNvPr>
          <p:cNvSpPr txBox="1"/>
          <p:nvPr/>
        </p:nvSpPr>
        <p:spPr>
          <a:xfrm>
            <a:off x="7505439" y="454848"/>
            <a:ext cx="1599511" cy="384539"/>
          </a:xfrm>
          <a:prstGeom prst="rect">
            <a:avLst/>
          </a:prstGeom>
          <a:solidFill>
            <a:schemeClr val="bg1"/>
          </a:solidFill>
        </p:spPr>
        <p:txBody>
          <a:bodyPr wrap="square" rtlCol="0">
            <a:noAutofit/>
          </a:bodyPr>
          <a:lstStyle/>
          <a:p>
            <a:r>
              <a:rPr kumimoji="0" lang="en-US" altLang="ja-JP" sz="1733" kern="0" dirty="0">
                <a:solidFill>
                  <a:schemeClr val="bg1">
                    <a:lumMod val="50000"/>
                  </a:schemeClr>
                </a:solidFill>
                <a:latin typeface="HGP創英角ｺﾞｼｯｸUB" panose="020B0900000000000000" pitchFamily="50" charset="-128"/>
                <a:ea typeface="HGP創英角ｺﾞｼｯｸUB" panose="020B0900000000000000" pitchFamily="50" charset="-128"/>
              </a:rPr>
              <a:t>【 </a:t>
            </a:r>
            <a:r>
              <a:rPr kumimoji="0" lang="ja-JP" altLang="en-US" sz="1733" kern="0" dirty="0">
                <a:solidFill>
                  <a:schemeClr val="bg1">
                    <a:lumMod val="50000"/>
                  </a:schemeClr>
                </a:solidFill>
                <a:latin typeface="HGP創英角ｺﾞｼｯｸUB" panose="020B0900000000000000" pitchFamily="50" charset="-128"/>
                <a:ea typeface="HGP創英角ｺﾞｼｯｸUB" panose="020B0900000000000000" pitchFamily="50" charset="-128"/>
              </a:rPr>
              <a:t>司法試験</a:t>
            </a:r>
            <a:r>
              <a:rPr kumimoji="0" lang="en-US" altLang="ja-JP" sz="1733" kern="0" dirty="0">
                <a:solidFill>
                  <a:schemeClr val="bg1">
                    <a:lumMod val="50000"/>
                  </a:schemeClr>
                </a:solidFill>
                <a:latin typeface="HGP創英角ｺﾞｼｯｸUB" panose="020B0900000000000000" pitchFamily="50" charset="-128"/>
                <a:ea typeface="HGP創英角ｺﾞｼｯｸUB" panose="020B0900000000000000" pitchFamily="50" charset="-128"/>
              </a:rPr>
              <a:t>】</a:t>
            </a:r>
            <a:endParaRPr lang="ja-JP" altLang="en-US" sz="1733" dirty="0">
              <a:solidFill>
                <a:schemeClr val="bg1">
                  <a:lumMod val="50000"/>
                </a:schemeClr>
              </a:solidFill>
              <a:latin typeface="HGP創英角ｺﾞｼｯｸUB" panose="020B0900000000000000" pitchFamily="50" charset="-128"/>
              <a:ea typeface="HGP創英角ｺﾞｼｯｸUB" panose="020B0900000000000000" pitchFamily="50" charset="-128"/>
            </a:endParaRPr>
          </a:p>
        </p:txBody>
      </p:sp>
      <p:sp>
        <p:nvSpPr>
          <p:cNvPr id="99" name="テキスト ボックス 98">
            <a:extLst>
              <a:ext uri="{FF2B5EF4-FFF2-40B4-BE49-F238E27FC236}">
                <a16:creationId xmlns:a16="http://schemas.microsoft.com/office/drawing/2014/main" id="{EFBF7366-30AB-47BB-A257-1E490A9A09FD}"/>
              </a:ext>
            </a:extLst>
          </p:cNvPr>
          <p:cNvSpPr txBox="1"/>
          <p:nvPr/>
        </p:nvSpPr>
        <p:spPr>
          <a:xfrm>
            <a:off x="3285992" y="4168590"/>
            <a:ext cx="1800684" cy="273000"/>
          </a:xfrm>
          <a:prstGeom prst="rect">
            <a:avLst/>
          </a:prstGeom>
          <a:noFill/>
        </p:spPr>
        <p:txBody>
          <a:bodyPr wrap="square" rtlCol="0">
            <a:noAutofit/>
          </a:bodyPr>
          <a:lstStyle/>
          <a:p>
            <a:r>
              <a:rPr kumimoji="0" lang="ja-JP" altLang="en-US" sz="1600" kern="0" dirty="0">
                <a:latin typeface="HGP創英角ｺﾞｼｯｸUB" panose="020B0900000000000000" pitchFamily="50" charset="-128"/>
                <a:ea typeface="HGP創英角ｺﾞｼｯｸUB" panose="020B0900000000000000" pitchFamily="50" charset="-128"/>
              </a:rPr>
              <a:t>５年一貫型</a:t>
            </a:r>
            <a:endParaRPr kumimoji="0" lang="en-US" altLang="ja-JP" sz="1600" kern="0" dirty="0">
              <a:latin typeface="HGP創英角ｺﾞｼｯｸUB" panose="020B0900000000000000" pitchFamily="50" charset="-128"/>
              <a:ea typeface="HGP創英角ｺﾞｼｯｸUB" panose="020B0900000000000000" pitchFamily="50" charset="-128"/>
            </a:endParaRPr>
          </a:p>
        </p:txBody>
      </p:sp>
      <p:sp>
        <p:nvSpPr>
          <p:cNvPr id="103" name="テキスト ボックス 102">
            <a:extLst>
              <a:ext uri="{FF2B5EF4-FFF2-40B4-BE49-F238E27FC236}">
                <a16:creationId xmlns:a16="http://schemas.microsoft.com/office/drawing/2014/main" id="{95E22DE8-5579-43DE-9623-2B317EAB65AA}"/>
              </a:ext>
            </a:extLst>
          </p:cNvPr>
          <p:cNvSpPr txBox="1"/>
          <p:nvPr/>
        </p:nvSpPr>
        <p:spPr>
          <a:xfrm>
            <a:off x="4766571" y="4187053"/>
            <a:ext cx="1800684" cy="273000"/>
          </a:xfrm>
          <a:prstGeom prst="rect">
            <a:avLst/>
          </a:prstGeom>
          <a:noFill/>
        </p:spPr>
        <p:txBody>
          <a:bodyPr wrap="square" rtlCol="0">
            <a:noAutofit/>
          </a:bodyPr>
          <a:lstStyle/>
          <a:p>
            <a:r>
              <a:rPr kumimoji="0" lang="en-US" altLang="ja-JP" sz="1600" kern="0" dirty="0">
                <a:latin typeface="HGP創英角ｺﾞｼｯｸUB" panose="020B0900000000000000" pitchFamily="50" charset="-128"/>
                <a:ea typeface="HGP創英角ｺﾞｼｯｸUB" panose="020B0900000000000000" pitchFamily="50" charset="-128"/>
              </a:rPr>
              <a:t>(</a:t>
            </a:r>
            <a:r>
              <a:rPr kumimoji="0" lang="ja-JP" altLang="en-US" sz="1600" kern="0" dirty="0">
                <a:latin typeface="HGP創英角ｺﾞｼｯｸUB" panose="020B0900000000000000" pitchFamily="50" charset="-128"/>
                <a:ea typeface="HGP創英角ｺﾞｼｯｸUB" panose="020B0900000000000000" pitchFamily="50" charset="-128"/>
              </a:rPr>
              <a:t>開放型</a:t>
            </a:r>
            <a:r>
              <a:rPr kumimoji="0" lang="en-US" altLang="ja-JP" sz="1600" kern="0" dirty="0">
                <a:latin typeface="HGP創英角ｺﾞｼｯｸUB" panose="020B0900000000000000" pitchFamily="50" charset="-128"/>
                <a:ea typeface="HGP創英角ｺﾞｼｯｸUB" panose="020B0900000000000000" pitchFamily="50" charset="-128"/>
              </a:rPr>
              <a:t>)</a:t>
            </a:r>
          </a:p>
        </p:txBody>
      </p:sp>
      <p:sp>
        <p:nvSpPr>
          <p:cNvPr id="104" name="右中かっこ 103">
            <a:extLst>
              <a:ext uri="{FF2B5EF4-FFF2-40B4-BE49-F238E27FC236}">
                <a16:creationId xmlns:a16="http://schemas.microsoft.com/office/drawing/2014/main" id="{24A70674-8599-44DD-B306-09FB1EDD10EF}"/>
              </a:ext>
            </a:extLst>
          </p:cNvPr>
          <p:cNvSpPr/>
          <p:nvPr/>
        </p:nvSpPr>
        <p:spPr>
          <a:xfrm rot="16200000">
            <a:off x="4811776" y="3332027"/>
            <a:ext cx="245681" cy="1519834"/>
          </a:xfrm>
          <a:prstGeom prst="rightBrace">
            <a:avLst/>
          </a:prstGeom>
          <a:ln w="38100"/>
        </p:spPr>
        <p:style>
          <a:lnRef idx="1">
            <a:schemeClr val="accent5"/>
          </a:lnRef>
          <a:fillRef idx="0">
            <a:schemeClr val="accent5"/>
          </a:fillRef>
          <a:effectRef idx="0">
            <a:schemeClr val="accent5"/>
          </a:effectRef>
          <a:fontRef idx="minor">
            <a:schemeClr val="tx1"/>
          </a:fontRef>
        </p:style>
        <p:txBody>
          <a:bodyPr rtlCol="0" anchor="ctr"/>
          <a:lstStyle/>
          <a:p>
            <a:pPr algn="ctr"/>
            <a:endParaRPr kumimoji="1" lang="ja-JP" altLang="en-US"/>
          </a:p>
        </p:txBody>
      </p:sp>
      <p:sp>
        <p:nvSpPr>
          <p:cNvPr id="105" name="正方形/長方形 104">
            <a:extLst>
              <a:ext uri="{FF2B5EF4-FFF2-40B4-BE49-F238E27FC236}">
                <a16:creationId xmlns:a16="http://schemas.microsoft.com/office/drawing/2014/main" id="{B3BFEC0F-FDCB-45FD-AB48-152C2947EC8A}"/>
              </a:ext>
            </a:extLst>
          </p:cNvPr>
          <p:cNvSpPr/>
          <p:nvPr/>
        </p:nvSpPr>
        <p:spPr>
          <a:xfrm>
            <a:off x="6951927" y="3302562"/>
            <a:ext cx="2753090" cy="3428438"/>
          </a:xfrm>
          <a:prstGeom prst="rect">
            <a:avLst/>
          </a:prstGeom>
          <a:solidFill>
            <a:schemeClr val="accent3">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wrap="none" lIns="65138" tIns="32569" rIns="65138" bIns="32569" rtlCol="0" anchor="ctr"/>
          <a:lstStyle/>
          <a:p>
            <a:pPr defTabSz="911976" fontAlgn="auto">
              <a:spcBef>
                <a:spcPts val="0"/>
              </a:spcBef>
              <a:spcAft>
                <a:spcPts val="0"/>
              </a:spcAft>
              <a:defRPr/>
            </a:pPr>
            <a:endParaRPr kumimoji="0" lang="ja-JP" altLang="en-US" sz="1800" kern="0"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106" name="テキスト ボックス 105">
            <a:extLst>
              <a:ext uri="{FF2B5EF4-FFF2-40B4-BE49-F238E27FC236}">
                <a16:creationId xmlns:a16="http://schemas.microsoft.com/office/drawing/2014/main" id="{AC7208C8-CC01-4DD6-BBF6-1142505A9180}"/>
              </a:ext>
            </a:extLst>
          </p:cNvPr>
          <p:cNvSpPr txBox="1"/>
          <p:nvPr/>
        </p:nvSpPr>
        <p:spPr>
          <a:xfrm>
            <a:off x="7041232" y="3399394"/>
            <a:ext cx="2553241" cy="3204606"/>
          </a:xfrm>
          <a:prstGeom prst="rect">
            <a:avLst/>
          </a:prstGeom>
          <a:solidFill>
            <a:schemeClr val="bg1"/>
          </a:solidFill>
        </p:spPr>
        <p:txBody>
          <a:bodyPr wrap="square" rtlCol="0" anchor="t">
            <a:noAutofit/>
          </a:bodyPr>
          <a:lstStyle/>
          <a:p>
            <a:r>
              <a:rPr kumimoji="0" lang="en-US" altLang="ja-JP" sz="1733" kern="0" dirty="0">
                <a:solidFill>
                  <a:schemeClr val="accent3">
                    <a:lumMod val="75000"/>
                  </a:schemeClr>
                </a:solidFill>
                <a:latin typeface="HGP創英角ｺﾞｼｯｸUB" panose="020B0900000000000000" pitchFamily="50" charset="-128"/>
                <a:ea typeface="HGP創英角ｺﾞｼｯｸUB" panose="020B0900000000000000" pitchFamily="50" charset="-128"/>
              </a:rPr>
              <a:t>【</a:t>
            </a:r>
            <a:r>
              <a:rPr kumimoji="0" lang="ja-JP" altLang="en-US" sz="1733" kern="0" dirty="0">
                <a:solidFill>
                  <a:schemeClr val="accent3">
                    <a:lumMod val="75000"/>
                  </a:schemeClr>
                </a:solidFill>
                <a:latin typeface="HGP創英角ｺﾞｼｯｸUB" panose="020B0900000000000000" pitchFamily="50" charset="-128"/>
                <a:ea typeface="HGP創英角ｺﾞｼｯｸUB" panose="020B0900000000000000" pitchFamily="50" charset="-128"/>
              </a:rPr>
              <a:t>目標</a:t>
            </a:r>
            <a:r>
              <a:rPr kumimoji="0" lang="en-US" altLang="ja-JP" sz="1733" kern="0" dirty="0">
                <a:solidFill>
                  <a:schemeClr val="accent3">
                    <a:lumMod val="75000"/>
                  </a:schemeClr>
                </a:solidFill>
                <a:latin typeface="HGP創英角ｺﾞｼｯｸUB" panose="020B0900000000000000" pitchFamily="50" charset="-128"/>
                <a:ea typeface="HGP創英角ｺﾞｼｯｸUB" panose="020B0900000000000000" pitchFamily="50" charset="-128"/>
              </a:rPr>
              <a:t>】</a:t>
            </a:r>
          </a:p>
        </p:txBody>
      </p:sp>
      <p:sp>
        <p:nvSpPr>
          <p:cNvPr id="107" name="テキスト ボックス 106">
            <a:extLst>
              <a:ext uri="{FF2B5EF4-FFF2-40B4-BE49-F238E27FC236}">
                <a16:creationId xmlns:a16="http://schemas.microsoft.com/office/drawing/2014/main" id="{B1D3EEFE-C686-4BC5-BDDC-7C91F8C88E1D}"/>
              </a:ext>
            </a:extLst>
          </p:cNvPr>
          <p:cNvSpPr txBox="1"/>
          <p:nvPr/>
        </p:nvSpPr>
        <p:spPr>
          <a:xfrm>
            <a:off x="7129048" y="3998920"/>
            <a:ext cx="2387495" cy="2345543"/>
          </a:xfrm>
          <a:prstGeom prst="rect">
            <a:avLst/>
          </a:prstGeom>
          <a:ln/>
        </p:spPr>
        <p:style>
          <a:lnRef idx="2">
            <a:schemeClr val="accent3"/>
          </a:lnRef>
          <a:fillRef idx="1">
            <a:schemeClr val="lt1"/>
          </a:fillRef>
          <a:effectRef idx="0">
            <a:schemeClr val="accent3"/>
          </a:effectRef>
          <a:fontRef idx="minor">
            <a:schemeClr val="dk1"/>
          </a:fontRef>
        </p:style>
        <p:txBody>
          <a:bodyPr wrap="square" lIns="39000" tIns="39000" rIns="39000" bIns="39000" rtlCol="0" anchor="ctr" anchorCtr="0">
            <a:noAutofit/>
          </a:bodyPr>
          <a:lstStyle/>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①－１　法曹コース修了者の法科大</a:t>
            </a:r>
            <a:endParaRPr lang="en-US" altLang="ja-JP"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　学院修了直後の司法試験合格率</a:t>
            </a:r>
            <a:endParaRPr lang="en-US" altLang="ja-JP"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zh-TW" altLang="en-US" sz="1100" b="1" dirty="0">
                <a:solidFill>
                  <a:schemeClr val="tx1"/>
                </a:solidFill>
                <a:latin typeface="ＭＳ ゴシック" panose="020B0609070205080204" pitchFamily="49" charset="-128"/>
                <a:ea typeface="ＭＳ ゴシック" panose="020B0609070205080204" pitchFamily="49" charset="-128"/>
              </a:rPr>
              <a:t>（目標値）　</a:t>
            </a:r>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zh-TW" altLang="en-US" sz="1100" b="1" dirty="0">
                <a:solidFill>
                  <a:schemeClr val="tx1"/>
                </a:solidFill>
                <a:latin typeface="ＭＳ ゴシック" panose="020B0609070205080204" pitchFamily="49" charset="-128"/>
                <a:ea typeface="ＭＳ ゴシック" panose="020B0609070205080204" pitchFamily="49" charset="-128"/>
              </a:rPr>
              <a:t>％</a:t>
            </a:r>
            <a:endParaRPr lang="en-US" altLang="zh-TW"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zh-TW" altLang="en-US" sz="1100" b="1" dirty="0">
                <a:solidFill>
                  <a:schemeClr val="tx1"/>
                </a:solidFill>
                <a:latin typeface="ＭＳ ゴシック" panose="020B0609070205080204" pitchFamily="49" charset="-128"/>
                <a:ea typeface="ＭＳ ゴシック" panose="020B0609070205080204" pitchFamily="49" charset="-128"/>
              </a:rPr>
              <a:t>（合格者○人／受験者○人）</a:t>
            </a:r>
            <a:endParaRPr lang="en-US" altLang="zh-TW"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①－２　法曹コース修了者の法科大</a:t>
            </a:r>
            <a:endParaRPr lang="en-US" altLang="ja-JP"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　学院在学中の司法試験合格率</a:t>
            </a:r>
            <a:endParaRPr lang="zh-TW" altLang="en-US"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zh-TW" altLang="en-US" sz="1100" b="1" dirty="0">
                <a:solidFill>
                  <a:schemeClr val="tx1"/>
                </a:solidFill>
                <a:latin typeface="ＭＳ ゴシック" panose="020B0609070205080204" pitchFamily="49" charset="-128"/>
                <a:ea typeface="ＭＳ ゴシック" panose="020B0609070205080204" pitchFamily="49" charset="-128"/>
              </a:rPr>
              <a:t>（目標値）</a:t>
            </a:r>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zh-TW" altLang="en-US" sz="1100" b="1" dirty="0">
                <a:solidFill>
                  <a:schemeClr val="tx1"/>
                </a:solidFill>
                <a:latin typeface="ＭＳ ゴシック" panose="020B0609070205080204" pitchFamily="49" charset="-128"/>
                <a:ea typeface="ＭＳ ゴシック" panose="020B0609070205080204" pitchFamily="49" charset="-128"/>
              </a:rPr>
              <a:t>　％</a:t>
            </a:r>
            <a:endParaRPr lang="en-US" altLang="zh-TW"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zh-TW" altLang="en-US" sz="1100" b="1" dirty="0">
                <a:solidFill>
                  <a:schemeClr val="tx1"/>
                </a:solidFill>
                <a:latin typeface="ＭＳ ゴシック" panose="020B0609070205080204" pitchFamily="49" charset="-128"/>
                <a:ea typeface="ＭＳ ゴシック" panose="020B0609070205080204" pitchFamily="49" charset="-128"/>
              </a:rPr>
              <a:t>（合格者○人／受験者○人）</a:t>
            </a:r>
            <a:endParaRPr lang="en-US" altLang="zh-TW"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endParaRPr lang="en-US" altLang="zh-TW"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en-US" altLang="ja-JP" sz="1100" dirty="0">
                <a:solidFill>
                  <a:schemeClr val="tx1"/>
                </a:solidFill>
                <a:latin typeface="ＭＳ ゴシック" panose="020B0609070205080204" pitchFamily="49" charset="-128"/>
                <a:ea typeface="ＭＳ ゴシック" panose="020B0609070205080204" pitchFamily="49" charset="-128"/>
              </a:rPr>
              <a:t>※</a:t>
            </a:r>
            <a:r>
              <a:rPr lang="ja-JP" altLang="en-US" sz="1100" b="1" u="sng" dirty="0">
                <a:solidFill>
                  <a:srgbClr val="FF0000"/>
                </a:solidFill>
                <a:latin typeface="ＭＳ ゴシック" panose="020B0609070205080204" pitchFamily="49" charset="-128"/>
                <a:ea typeface="ＭＳ ゴシック" panose="020B0609070205080204" pitchFamily="49" charset="-128"/>
              </a:rPr>
              <a:t>早期卒業＋特別選抜＋標準修業年</a:t>
            </a:r>
            <a:endParaRPr lang="en-US" altLang="ja-JP" sz="1100" b="1" u="sng" dirty="0">
              <a:solidFill>
                <a:srgbClr val="FF0000"/>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rgbClr val="FF0000"/>
                </a:solidFill>
                <a:latin typeface="ＭＳ ゴシック" panose="020B0609070205080204" pitchFamily="49" charset="-128"/>
                <a:ea typeface="ＭＳ ゴシック" panose="020B0609070205080204" pitchFamily="49" charset="-128"/>
              </a:rPr>
              <a:t>　</a:t>
            </a:r>
            <a:r>
              <a:rPr lang="ja-JP" altLang="en-US" sz="1100" b="1" u="sng" dirty="0">
                <a:solidFill>
                  <a:srgbClr val="FF0000"/>
                </a:solidFill>
                <a:latin typeface="ＭＳ ゴシック" panose="020B0609070205080204" pitchFamily="49" charset="-128"/>
                <a:ea typeface="ＭＳ ゴシック" panose="020B0609070205080204" pitchFamily="49" charset="-128"/>
              </a:rPr>
              <a:t>限修了者のみ</a:t>
            </a:r>
            <a:r>
              <a:rPr lang="ja-JP" altLang="en-US" sz="1100" dirty="0">
                <a:solidFill>
                  <a:schemeClr val="tx1"/>
                </a:solidFill>
                <a:latin typeface="ＭＳ ゴシック" panose="020B0609070205080204" pitchFamily="49" charset="-128"/>
                <a:ea typeface="ＭＳ ゴシック" panose="020B0609070205080204" pitchFamily="49" charset="-128"/>
              </a:rPr>
              <a:t>を母数として算定</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en-US" altLang="ja-JP" sz="1100" dirty="0">
                <a:solidFill>
                  <a:schemeClr val="tx1"/>
                </a:solidFill>
                <a:latin typeface="ＭＳ ゴシック" panose="020B0609070205080204" pitchFamily="49" charset="-128"/>
                <a:ea typeface="ＭＳ ゴシック" panose="020B0609070205080204" pitchFamily="49" charset="-128"/>
              </a:rPr>
              <a:t>※</a:t>
            </a:r>
            <a:r>
              <a:rPr lang="ja-JP" altLang="en-US" sz="1100" b="1" u="sng" dirty="0">
                <a:solidFill>
                  <a:srgbClr val="FF0000"/>
                </a:solidFill>
                <a:latin typeface="ＭＳ ゴシック" panose="020B0609070205080204" pitchFamily="49" charset="-128"/>
                <a:ea typeface="ＭＳ ゴシック" panose="020B0609070205080204" pitchFamily="49" charset="-128"/>
              </a:rPr>
              <a:t>①－１は少なくとも７０％以上</a:t>
            </a:r>
            <a:r>
              <a:rPr lang="ja-JP" altLang="en-US" sz="1100" dirty="0">
                <a:solidFill>
                  <a:schemeClr val="tx1"/>
                </a:solidFill>
                <a:latin typeface="ＭＳ ゴシック" panose="020B0609070205080204" pitchFamily="49" charset="-128"/>
                <a:ea typeface="ＭＳ ゴシック" panose="020B0609070205080204" pitchFamily="49" charset="-128"/>
              </a:rPr>
              <a:t>。</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dirty="0">
                <a:solidFill>
                  <a:schemeClr val="tx1"/>
                </a:solidFill>
                <a:latin typeface="ＭＳ ゴシック" panose="020B0609070205080204" pitchFamily="49" charset="-128"/>
                <a:ea typeface="ＭＳ ゴシック" panose="020B0609070205080204" pitchFamily="49" charset="-128"/>
              </a:rPr>
              <a:t>　特に初年度はより厳しい状況を想</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dirty="0">
                <a:solidFill>
                  <a:schemeClr val="tx1"/>
                </a:solidFill>
                <a:latin typeface="ＭＳ ゴシック" panose="020B0609070205080204" pitchFamily="49" charset="-128"/>
                <a:ea typeface="ＭＳ ゴシック" panose="020B0609070205080204" pitchFamily="49" charset="-128"/>
              </a:rPr>
              <a:t>　</a:t>
            </a:r>
            <a:r>
              <a:rPr lang="ja-JP" altLang="en-US" sz="1100" dirty="0" err="1">
                <a:solidFill>
                  <a:schemeClr val="tx1"/>
                </a:solidFill>
                <a:latin typeface="ＭＳ ゴシック" panose="020B0609070205080204" pitchFamily="49" charset="-128"/>
                <a:ea typeface="ＭＳ ゴシック" panose="020B0609070205080204" pitchFamily="49" charset="-128"/>
              </a:rPr>
              <a:t>定して</a:t>
            </a:r>
            <a:r>
              <a:rPr lang="ja-JP" altLang="en-US" sz="1100" dirty="0">
                <a:solidFill>
                  <a:schemeClr val="tx1"/>
                </a:solidFill>
                <a:latin typeface="ＭＳ ゴシック" panose="020B0609070205080204" pitchFamily="49" charset="-128"/>
                <a:ea typeface="ＭＳ ゴシック" panose="020B0609070205080204" pitchFamily="49" charset="-128"/>
              </a:rPr>
              <a:t>設定。</a:t>
            </a:r>
            <a:endParaRPr lang="zh-TW" altLang="en-US" sz="1100" dirty="0">
              <a:solidFill>
                <a:schemeClr val="tx1"/>
              </a:solidFill>
              <a:latin typeface="ＭＳ ゴシック" panose="020B0609070205080204" pitchFamily="49" charset="-128"/>
              <a:ea typeface="ＭＳ ゴシック" panose="020B0609070205080204" pitchFamily="49" charset="-128"/>
            </a:endParaRPr>
          </a:p>
        </p:txBody>
      </p:sp>
      <p:sp>
        <p:nvSpPr>
          <p:cNvPr id="111" name="正方形/長方形 110">
            <a:extLst>
              <a:ext uri="{FF2B5EF4-FFF2-40B4-BE49-F238E27FC236}">
                <a16:creationId xmlns:a16="http://schemas.microsoft.com/office/drawing/2014/main" id="{76EADA5C-059C-4D83-B18B-B0506098F2BF}"/>
              </a:ext>
            </a:extLst>
          </p:cNvPr>
          <p:cNvSpPr/>
          <p:nvPr/>
        </p:nvSpPr>
        <p:spPr>
          <a:xfrm>
            <a:off x="177823" y="3272382"/>
            <a:ext cx="2811287" cy="3027836"/>
          </a:xfrm>
          <a:prstGeom prst="rect">
            <a:avLst/>
          </a:prstGeom>
          <a:solidFill>
            <a:schemeClr val="accent1">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wrap="none" lIns="65138" tIns="32569" rIns="65138" bIns="32569" rtlCol="0" anchor="ctr"/>
          <a:lstStyle/>
          <a:p>
            <a:pPr defTabSz="911976" fontAlgn="auto">
              <a:spcBef>
                <a:spcPts val="0"/>
              </a:spcBef>
              <a:spcAft>
                <a:spcPts val="0"/>
              </a:spcAft>
              <a:defRPr/>
            </a:pPr>
            <a:endParaRPr kumimoji="0" lang="ja-JP" altLang="en-US" sz="1800" kern="0"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112" name="テキスト ボックス 111">
            <a:extLst>
              <a:ext uri="{FF2B5EF4-FFF2-40B4-BE49-F238E27FC236}">
                <a16:creationId xmlns:a16="http://schemas.microsoft.com/office/drawing/2014/main" id="{A60EEC41-B3A9-4D31-B6E9-DB2AD95ACD74}"/>
              </a:ext>
            </a:extLst>
          </p:cNvPr>
          <p:cNvSpPr txBox="1"/>
          <p:nvPr/>
        </p:nvSpPr>
        <p:spPr>
          <a:xfrm>
            <a:off x="244738" y="3362370"/>
            <a:ext cx="2687416" cy="585263"/>
          </a:xfrm>
          <a:prstGeom prst="rect">
            <a:avLst/>
          </a:prstGeom>
          <a:solidFill>
            <a:schemeClr val="bg1"/>
          </a:solidFill>
        </p:spPr>
        <p:txBody>
          <a:bodyPr wrap="square" rtlCol="0" anchor="t">
            <a:noAutofit/>
          </a:bodyPr>
          <a:lstStyle/>
          <a:p>
            <a:r>
              <a:rPr kumimoji="0" lang="en-US" altLang="ja-JP" sz="1733" kern="0" dirty="0">
                <a:solidFill>
                  <a:schemeClr val="accent1"/>
                </a:solidFill>
                <a:latin typeface="HGP創英角ｺﾞｼｯｸUB" panose="020B0900000000000000" pitchFamily="50" charset="-128"/>
                <a:ea typeface="HGP創英角ｺﾞｼｯｸUB" panose="020B0900000000000000" pitchFamily="50" charset="-128"/>
              </a:rPr>
              <a:t>【</a:t>
            </a:r>
            <a:r>
              <a:rPr kumimoji="0" lang="ja-JP" altLang="en-US" sz="1733" kern="0" dirty="0">
                <a:solidFill>
                  <a:schemeClr val="accent1"/>
                </a:solidFill>
                <a:latin typeface="HGP創英角ｺﾞｼｯｸUB" panose="020B0900000000000000" pitchFamily="50" charset="-128"/>
                <a:ea typeface="HGP創英角ｺﾞｼｯｸUB" panose="020B0900000000000000" pitchFamily="50" charset="-128"/>
              </a:rPr>
              <a:t>法曹コース</a:t>
            </a:r>
            <a:r>
              <a:rPr kumimoji="0" lang="en-US" altLang="ja-JP" sz="1733" kern="0" dirty="0">
                <a:solidFill>
                  <a:schemeClr val="accent1"/>
                </a:solidFill>
                <a:latin typeface="HGP創英角ｺﾞｼｯｸUB" panose="020B0900000000000000" pitchFamily="50" charset="-128"/>
                <a:ea typeface="HGP創英角ｺﾞｼｯｸUB" panose="020B0900000000000000" pitchFamily="50" charset="-128"/>
              </a:rPr>
              <a:t>】</a:t>
            </a:r>
          </a:p>
          <a:p>
            <a:r>
              <a:rPr kumimoji="0" lang="ja-JP" altLang="en-US" sz="1733" kern="0" dirty="0">
                <a:solidFill>
                  <a:schemeClr val="accent1"/>
                </a:solidFill>
                <a:latin typeface="HGP創英角ｺﾞｼｯｸUB" panose="020B0900000000000000" pitchFamily="50" charset="-128"/>
                <a:ea typeface="HGP創英角ｺﾞｼｯｸUB" panose="020B0900000000000000" pitchFamily="50" charset="-128"/>
              </a:rPr>
              <a:t>○○人</a:t>
            </a:r>
            <a:endParaRPr kumimoji="0" lang="en-US" altLang="ja-JP" sz="1733" kern="0" dirty="0">
              <a:solidFill>
                <a:schemeClr val="accent1"/>
              </a:solidFill>
              <a:latin typeface="HGP創英角ｺﾞｼｯｸUB" panose="020B0900000000000000" pitchFamily="50" charset="-128"/>
              <a:ea typeface="HGP創英角ｺﾞｼｯｸUB" panose="020B0900000000000000" pitchFamily="50" charset="-128"/>
            </a:endParaRPr>
          </a:p>
        </p:txBody>
      </p:sp>
      <p:sp>
        <p:nvSpPr>
          <p:cNvPr id="114" name="吹き出し: 四角形 113">
            <a:extLst>
              <a:ext uri="{FF2B5EF4-FFF2-40B4-BE49-F238E27FC236}">
                <a16:creationId xmlns:a16="http://schemas.microsoft.com/office/drawing/2014/main" id="{01BA65F9-9AF8-4970-94A5-6EFDC4E01B1F}"/>
              </a:ext>
            </a:extLst>
          </p:cNvPr>
          <p:cNvSpPr/>
          <p:nvPr/>
        </p:nvSpPr>
        <p:spPr>
          <a:xfrm>
            <a:off x="2327580" y="2965916"/>
            <a:ext cx="1765329" cy="261472"/>
          </a:xfrm>
          <a:prstGeom prst="wedgeRectCallout">
            <a:avLst>
              <a:gd name="adj1" fmla="val 50543"/>
              <a:gd name="adj2" fmla="val 25201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bg1"/>
                </a:solidFill>
                <a:latin typeface="HGP創英角ｺﾞｼｯｸUB" panose="020B0900000000000000" pitchFamily="50" charset="-128"/>
                <a:ea typeface="HGP創英角ｺﾞｼｯｸUB" panose="020B0900000000000000" pitchFamily="50" charset="-128"/>
              </a:rPr>
              <a:t>連携先ごとに算出して合算</a:t>
            </a:r>
          </a:p>
        </p:txBody>
      </p:sp>
      <p:sp>
        <p:nvSpPr>
          <p:cNvPr id="115" name="正方形/長方形 114">
            <a:extLst>
              <a:ext uri="{FF2B5EF4-FFF2-40B4-BE49-F238E27FC236}">
                <a16:creationId xmlns:a16="http://schemas.microsoft.com/office/drawing/2014/main" id="{8FA478CE-7DC2-498F-A0A0-CA5830186ADB}"/>
              </a:ext>
            </a:extLst>
          </p:cNvPr>
          <p:cNvSpPr/>
          <p:nvPr/>
        </p:nvSpPr>
        <p:spPr>
          <a:xfrm>
            <a:off x="3243134" y="4598627"/>
            <a:ext cx="3443860" cy="1599222"/>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l"/>
            <a:r>
              <a:rPr lang="en-US" altLang="ja-JP" sz="1100" dirty="0">
                <a:solidFill>
                  <a:schemeClr val="tx1"/>
                </a:solidFill>
                <a:latin typeface="HGP創英角ｺﾞｼｯｸUB" panose="020B0900000000000000" pitchFamily="50" charset="-128"/>
                <a:ea typeface="HGP創英角ｺﾞｼｯｸUB" panose="020B0900000000000000" pitchFamily="50" charset="-128"/>
              </a:rPr>
              <a:t>【</a:t>
            </a:r>
            <a:r>
              <a:rPr lang="ja-JP" altLang="en-US" sz="1100" dirty="0">
                <a:solidFill>
                  <a:schemeClr val="tx1"/>
                </a:solidFill>
                <a:latin typeface="HGP創英角ｺﾞｼｯｸUB" panose="020B0900000000000000" pitchFamily="50" charset="-128"/>
                <a:ea typeface="HGP創英角ｺﾞｼｯｸUB" panose="020B0900000000000000" pitchFamily="50" charset="-128"/>
              </a:rPr>
              <a:t>特別選抜枠設定の考え方</a:t>
            </a:r>
            <a:r>
              <a:rPr lang="en-US" altLang="ja-JP" sz="1100" dirty="0">
                <a:solidFill>
                  <a:schemeClr val="tx1"/>
                </a:solidFill>
                <a:latin typeface="HGP創英角ｺﾞｼｯｸUB" panose="020B0900000000000000" pitchFamily="50" charset="-128"/>
                <a:ea typeface="HGP創英角ｺﾞｼｯｸUB" panose="020B0900000000000000" pitchFamily="50" charset="-128"/>
              </a:rPr>
              <a:t>】</a:t>
            </a:r>
          </a:p>
          <a:p>
            <a:pPr algn="l"/>
            <a:r>
              <a:rPr lang="ja-JP" altLang="en-US" sz="1100" dirty="0">
                <a:solidFill>
                  <a:schemeClr val="tx1"/>
                </a:solidFill>
                <a:latin typeface="+mn-ea"/>
              </a:rPr>
              <a:t>①特別選抜枠は</a:t>
            </a:r>
            <a:r>
              <a:rPr lang="ja-JP" altLang="en-US" sz="1100" b="1" u="sng" dirty="0">
                <a:solidFill>
                  <a:srgbClr val="FF0000"/>
                </a:solidFill>
                <a:latin typeface="+mn-ea"/>
              </a:rPr>
              <a:t>「合格が見込まれる学生」の数を原</a:t>
            </a:r>
            <a:endParaRPr lang="en-US" altLang="ja-JP" sz="1100" b="1" u="sng" dirty="0">
              <a:solidFill>
                <a:srgbClr val="FF0000"/>
              </a:solidFill>
              <a:latin typeface="+mn-ea"/>
            </a:endParaRPr>
          </a:p>
          <a:p>
            <a:pPr algn="l"/>
            <a:r>
              <a:rPr lang="ja-JP" altLang="en-US" sz="1100" b="1" dirty="0">
                <a:solidFill>
                  <a:srgbClr val="FF0000"/>
                </a:solidFill>
                <a:latin typeface="+mn-ea"/>
              </a:rPr>
              <a:t>　</a:t>
            </a:r>
            <a:r>
              <a:rPr lang="ja-JP" altLang="en-US" sz="1100" b="1" u="sng" dirty="0">
                <a:solidFill>
                  <a:srgbClr val="FF0000"/>
                </a:solidFill>
                <a:latin typeface="+mn-ea"/>
              </a:rPr>
              <a:t>則</a:t>
            </a:r>
            <a:r>
              <a:rPr lang="ja-JP" altLang="en-US" sz="1100" dirty="0">
                <a:solidFill>
                  <a:schemeClr val="tx1"/>
                </a:solidFill>
                <a:latin typeface="+mn-ea"/>
              </a:rPr>
              <a:t>として、</a:t>
            </a:r>
            <a:r>
              <a:rPr lang="ja-JP" altLang="en-US" sz="1100" b="1" u="sng" dirty="0">
                <a:solidFill>
                  <a:srgbClr val="FF0000"/>
                </a:solidFill>
                <a:latin typeface="+mn-ea"/>
              </a:rPr>
              <a:t>修了直後の司法試験合格率を達成出来る</a:t>
            </a:r>
            <a:endParaRPr lang="en-US" altLang="ja-JP" sz="1100" b="1" u="sng" dirty="0">
              <a:solidFill>
                <a:srgbClr val="FF0000"/>
              </a:solidFill>
              <a:latin typeface="+mn-ea"/>
            </a:endParaRPr>
          </a:p>
          <a:p>
            <a:pPr algn="l"/>
            <a:r>
              <a:rPr lang="ja-JP" altLang="en-US" sz="1100" b="1" dirty="0">
                <a:solidFill>
                  <a:srgbClr val="FF0000"/>
                </a:solidFill>
                <a:latin typeface="+mn-ea"/>
              </a:rPr>
              <a:t>　</a:t>
            </a:r>
            <a:r>
              <a:rPr lang="ja-JP" altLang="en-US" sz="1100" b="1" u="sng" dirty="0">
                <a:solidFill>
                  <a:srgbClr val="FF0000"/>
                </a:solidFill>
                <a:latin typeface="+mn-ea"/>
              </a:rPr>
              <a:t>範囲で</a:t>
            </a:r>
            <a:r>
              <a:rPr lang="ja-JP" altLang="en-US" sz="1100" dirty="0">
                <a:solidFill>
                  <a:schemeClr val="tx1"/>
                </a:solidFill>
                <a:latin typeface="+mn-ea"/>
              </a:rPr>
              <a:t>設定する。</a:t>
            </a:r>
            <a:endParaRPr lang="en-US" altLang="ja-JP" sz="1100" dirty="0">
              <a:solidFill>
                <a:schemeClr val="tx1"/>
              </a:solidFill>
              <a:latin typeface="+mn-ea"/>
            </a:endParaRPr>
          </a:p>
          <a:p>
            <a:pPr algn="l"/>
            <a:r>
              <a:rPr lang="ja-JP" altLang="en-US" sz="1100" dirty="0">
                <a:solidFill>
                  <a:schemeClr val="tx1"/>
                </a:solidFill>
                <a:latin typeface="+mn-ea"/>
              </a:rPr>
              <a:t>②ただし、</a:t>
            </a:r>
            <a:r>
              <a:rPr lang="ja-JP" altLang="en-US" sz="1100" b="1" u="sng" dirty="0">
                <a:solidFill>
                  <a:srgbClr val="FF0000"/>
                </a:solidFill>
                <a:latin typeface="+mn-ea"/>
              </a:rPr>
              <a:t>①よりも多い数を設定する場合</a:t>
            </a:r>
            <a:r>
              <a:rPr lang="ja-JP" altLang="en-US" sz="1100" dirty="0">
                <a:solidFill>
                  <a:schemeClr val="tx1"/>
                </a:solidFill>
                <a:latin typeface="+mn-ea"/>
              </a:rPr>
              <a:t>は、</a:t>
            </a:r>
            <a:r>
              <a:rPr lang="ja-JP" altLang="en-US" sz="1100" b="1" u="sng" dirty="0">
                <a:solidFill>
                  <a:srgbClr val="FF0000"/>
                </a:solidFill>
                <a:latin typeface="+mn-ea"/>
              </a:rPr>
              <a:t>その理由</a:t>
            </a:r>
            <a:endParaRPr lang="en-US" altLang="ja-JP" sz="1100" b="1" u="sng" dirty="0">
              <a:solidFill>
                <a:srgbClr val="FF0000"/>
              </a:solidFill>
              <a:latin typeface="+mn-ea"/>
            </a:endParaRPr>
          </a:p>
          <a:p>
            <a:pPr algn="l"/>
            <a:r>
              <a:rPr lang="ja-JP" altLang="en-US" sz="1100" b="1" dirty="0">
                <a:solidFill>
                  <a:srgbClr val="FF0000"/>
                </a:solidFill>
                <a:latin typeface="+mn-ea"/>
              </a:rPr>
              <a:t>　</a:t>
            </a:r>
            <a:r>
              <a:rPr lang="ja-JP" altLang="en-US" sz="1100" b="1" u="sng" dirty="0">
                <a:solidFill>
                  <a:srgbClr val="FF0000"/>
                </a:solidFill>
                <a:latin typeface="+mn-ea"/>
              </a:rPr>
              <a:t>と</a:t>
            </a:r>
            <a:r>
              <a:rPr lang="ja-JP" altLang="en-US" sz="1100" dirty="0">
                <a:solidFill>
                  <a:schemeClr val="tx1"/>
                </a:solidFill>
                <a:latin typeface="+mn-ea"/>
              </a:rPr>
              <a:t>、成績認定や特別選抜枠の出願要件を厳格にする</a:t>
            </a:r>
            <a:endParaRPr lang="en-US" altLang="ja-JP" sz="1100" dirty="0">
              <a:solidFill>
                <a:schemeClr val="tx1"/>
              </a:solidFill>
              <a:latin typeface="+mn-ea"/>
            </a:endParaRPr>
          </a:p>
          <a:p>
            <a:pPr algn="l"/>
            <a:r>
              <a:rPr lang="ja-JP" altLang="en-US" sz="1100" dirty="0">
                <a:solidFill>
                  <a:schemeClr val="tx1"/>
                </a:solidFill>
                <a:latin typeface="+mn-ea"/>
              </a:rPr>
              <a:t>　などして「合格が見込まれる学生」よりも低い水準の学</a:t>
            </a:r>
            <a:endParaRPr lang="en-US" altLang="ja-JP" sz="1100" dirty="0">
              <a:solidFill>
                <a:schemeClr val="tx1"/>
              </a:solidFill>
              <a:latin typeface="+mn-ea"/>
            </a:endParaRPr>
          </a:p>
          <a:p>
            <a:pPr algn="l"/>
            <a:r>
              <a:rPr lang="ja-JP" altLang="en-US" sz="1100" dirty="0">
                <a:solidFill>
                  <a:schemeClr val="tx1"/>
                </a:solidFill>
                <a:latin typeface="+mn-ea"/>
              </a:rPr>
              <a:t>　生が入学し、特別選抜枠の</a:t>
            </a:r>
            <a:r>
              <a:rPr lang="ja-JP" altLang="en-US" sz="1100" b="1" u="sng" dirty="0">
                <a:solidFill>
                  <a:srgbClr val="FF0000"/>
                </a:solidFill>
                <a:latin typeface="+mn-ea"/>
              </a:rPr>
              <a:t>入学者の質が下がる</a:t>
            </a:r>
            <a:r>
              <a:rPr lang="ja-JP" altLang="en-US" sz="1100" b="1" u="sng" dirty="0" err="1">
                <a:solidFill>
                  <a:srgbClr val="FF0000"/>
                </a:solidFill>
                <a:latin typeface="+mn-ea"/>
              </a:rPr>
              <a:t>こ</a:t>
            </a:r>
            <a:endParaRPr lang="en-US" altLang="ja-JP" sz="1100" b="1" u="sng" dirty="0">
              <a:solidFill>
                <a:srgbClr val="FF0000"/>
              </a:solidFill>
              <a:latin typeface="+mn-ea"/>
            </a:endParaRPr>
          </a:p>
          <a:p>
            <a:pPr algn="l"/>
            <a:r>
              <a:rPr lang="ja-JP" altLang="en-US" sz="1100" b="1" dirty="0">
                <a:solidFill>
                  <a:srgbClr val="FF0000"/>
                </a:solidFill>
                <a:latin typeface="+mn-ea"/>
              </a:rPr>
              <a:t>　</a:t>
            </a:r>
            <a:r>
              <a:rPr lang="ja-JP" altLang="en-US" sz="1100" b="1" u="sng" dirty="0">
                <a:solidFill>
                  <a:srgbClr val="FF0000"/>
                </a:solidFill>
                <a:latin typeface="+mn-ea"/>
              </a:rPr>
              <a:t>とはないようにすることの説明が必要</a:t>
            </a:r>
            <a:r>
              <a:rPr lang="ja-JP" altLang="en-US" sz="1100" dirty="0">
                <a:solidFill>
                  <a:schemeClr val="tx1"/>
                </a:solidFill>
                <a:latin typeface="+mn-ea"/>
              </a:rPr>
              <a:t>。</a:t>
            </a:r>
            <a:endParaRPr lang="en-US" altLang="ja-JP" sz="1100" dirty="0">
              <a:solidFill>
                <a:schemeClr val="tx1"/>
              </a:solidFill>
              <a:latin typeface="+mn-ea"/>
            </a:endParaRPr>
          </a:p>
        </p:txBody>
      </p:sp>
      <p:sp>
        <p:nvSpPr>
          <p:cNvPr id="33" name="正方形/長方形 32">
            <a:extLst>
              <a:ext uri="{FF2B5EF4-FFF2-40B4-BE49-F238E27FC236}">
                <a16:creationId xmlns:a16="http://schemas.microsoft.com/office/drawing/2014/main" id="{1886DB19-3EDD-4FDC-9076-1D3BCE02606C}"/>
              </a:ext>
            </a:extLst>
          </p:cNvPr>
          <p:cNvSpPr/>
          <p:nvPr/>
        </p:nvSpPr>
        <p:spPr>
          <a:xfrm>
            <a:off x="5961925" y="4306562"/>
            <a:ext cx="890606" cy="1760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050" dirty="0">
                <a:solidFill>
                  <a:schemeClr val="tx1"/>
                </a:solidFill>
                <a:latin typeface="ＭＳ ゴシック" panose="020B0609070205080204" pitchFamily="49" charset="-128"/>
                <a:ea typeface="ＭＳ ゴシック" panose="020B0609070205080204" pitchFamily="49" charset="-128"/>
              </a:rPr>
              <a:t>※</a:t>
            </a:r>
            <a:r>
              <a:rPr lang="ja-JP" altLang="en-US" sz="1050" dirty="0">
                <a:solidFill>
                  <a:schemeClr val="tx1"/>
                </a:solidFill>
                <a:latin typeface="ＭＳ ゴシック" panose="020B0609070205080204" pitchFamily="49" charset="-128"/>
                <a:ea typeface="ＭＳ ゴシック" panose="020B0609070205080204" pitchFamily="49" charset="-128"/>
              </a:rPr>
              <a:t>当面の間</a:t>
            </a:r>
          </a:p>
        </p:txBody>
      </p:sp>
      <p:sp>
        <p:nvSpPr>
          <p:cNvPr id="34" name="正方形/長方形 33">
            <a:extLst>
              <a:ext uri="{FF2B5EF4-FFF2-40B4-BE49-F238E27FC236}">
                <a16:creationId xmlns:a16="http://schemas.microsoft.com/office/drawing/2014/main" id="{E667CC19-132D-459D-A4F1-DC0B9D0C8F0D}"/>
              </a:ext>
            </a:extLst>
          </p:cNvPr>
          <p:cNvSpPr/>
          <p:nvPr/>
        </p:nvSpPr>
        <p:spPr>
          <a:xfrm>
            <a:off x="292420" y="4598627"/>
            <a:ext cx="2592051" cy="1599222"/>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l"/>
            <a:r>
              <a:rPr lang="en-US" altLang="ja-JP" sz="1100" dirty="0">
                <a:solidFill>
                  <a:schemeClr val="tx1"/>
                </a:solidFill>
                <a:latin typeface="HGP創英角ｺﾞｼｯｸUB" panose="020B0900000000000000" pitchFamily="50" charset="-128"/>
                <a:ea typeface="HGP創英角ｺﾞｼｯｸUB" panose="020B0900000000000000" pitchFamily="50" charset="-128"/>
              </a:rPr>
              <a:t>【</a:t>
            </a:r>
            <a:r>
              <a:rPr lang="ja-JP" altLang="en-US" sz="1100" dirty="0">
                <a:solidFill>
                  <a:schemeClr val="tx1"/>
                </a:solidFill>
                <a:latin typeface="HGP創英角ｺﾞｼｯｸUB" panose="020B0900000000000000" pitchFamily="50" charset="-128"/>
                <a:ea typeface="HGP創英角ｺﾞｼｯｸUB" panose="020B0900000000000000" pitchFamily="50" charset="-128"/>
              </a:rPr>
              <a:t>法曹コースの定員設定の考え方</a:t>
            </a:r>
            <a:r>
              <a:rPr lang="en-US" altLang="ja-JP" sz="1100" dirty="0">
                <a:solidFill>
                  <a:schemeClr val="tx1"/>
                </a:solidFill>
                <a:latin typeface="HGP創英角ｺﾞｼｯｸUB" panose="020B0900000000000000" pitchFamily="50" charset="-128"/>
                <a:ea typeface="HGP創英角ｺﾞｼｯｸUB" panose="020B0900000000000000" pitchFamily="50" charset="-128"/>
              </a:rPr>
              <a:t>】</a:t>
            </a:r>
          </a:p>
          <a:p>
            <a:pPr algn="l"/>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lang="ja-JP" altLang="en-US" sz="1100" b="1" u="sng" spc="-150" dirty="0">
                <a:solidFill>
                  <a:srgbClr val="FF0000"/>
                </a:solidFill>
                <a:latin typeface="ＭＳ ゴシック" panose="020B0609070205080204" pitchFamily="49" charset="-128"/>
                <a:ea typeface="ＭＳ ゴシック" panose="020B0609070205080204" pitchFamily="49" charset="-128"/>
              </a:rPr>
              <a:t>「合格が見込まれる学生」よりも多い数</a:t>
            </a:r>
            <a:r>
              <a:rPr lang="ja-JP" altLang="en-US" sz="1100" b="1" spc="-150" dirty="0">
                <a:solidFill>
                  <a:srgbClr val="FF0000"/>
                </a:solidFill>
                <a:latin typeface="ＭＳ ゴシック" panose="020B0609070205080204" pitchFamily="49" charset="-128"/>
                <a:ea typeface="ＭＳ ゴシック" panose="020B0609070205080204" pitchFamily="49" charset="-128"/>
              </a:rPr>
              <a:t> </a:t>
            </a:r>
            <a:r>
              <a:rPr lang="ja-JP" altLang="en-US" sz="1100" b="1" u="sng" spc="-150" dirty="0">
                <a:solidFill>
                  <a:srgbClr val="FF0000"/>
                </a:solidFill>
                <a:latin typeface="ＭＳ ゴシック" panose="020B0609070205080204" pitchFamily="49" charset="-128"/>
                <a:ea typeface="ＭＳ ゴシック" panose="020B0609070205080204" pitchFamily="49" charset="-128"/>
              </a:rPr>
              <a:t>を設定する場合</a:t>
            </a:r>
            <a:r>
              <a:rPr lang="ja-JP" altLang="en-US" sz="1100" spc="-150" dirty="0">
                <a:solidFill>
                  <a:schemeClr val="tx1"/>
                </a:solidFill>
                <a:latin typeface="ＭＳ ゴシック" panose="020B0609070205080204" pitchFamily="49" charset="-128"/>
                <a:ea typeface="ＭＳ ゴシック" panose="020B0609070205080204" pitchFamily="49" charset="-128"/>
              </a:rPr>
              <a:t>は、</a:t>
            </a:r>
            <a:r>
              <a:rPr lang="ja-JP" altLang="en-US" sz="1100" b="1" u="sng" spc="-150" dirty="0">
                <a:solidFill>
                  <a:srgbClr val="FF0000"/>
                </a:solidFill>
                <a:latin typeface="ＭＳ ゴシック" panose="020B0609070205080204" pitchFamily="49" charset="-128"/>
                <a:ea typeface="ＭＳ ゴシック" panose="020B0609070205080204" pitchFamily="49" charset="-128"/>
              </a:rPr>
              <a:t>その理由と</a:t>
            </a:r>
            <a:r>
              <a:rPr lang="ja-JP" altLang="en-US" sz="1100" spc="-150" dirty="0">
                <a:solidFill>
                  <a:schemeClr val="tx1"/>
                </a:solidFill>
                <a:latin typeface="ＭＳ ゴシック" panose="020B0609070205080204" pitchFamily="49" charset="-128"/>
                <a:ea typeface="ＭＳ ゴシック" panose="020B0609070205080204" pitchFamily="49" charset="-128"/>
              </a:rPr>
              <a:t>、成績認定や修了要件を厳格にするなどして</a:t>
            </a:r>
            <a:r>
              <a:rPr lang="ja-JP" altLang="en-US" sz="1100" b="1" u="sng" spc="-150" dirty="0">
                <a:solidFill>
                  <a:srgbClr val="FF0000"/>
                </a:solidFill>
                <a:latin typeface="ＭＳ ゴシック" panose="020B0609070205080204" pitchFamily="49" charset="-128"/>
                <a:ea typeface="ＭＳ ゴシック" panose="020B0609070205080204" pitchFamily="49" charset="-128"/>
              </a:rPr>
              <a:t>修了者の質が下がることはないようにすることの説明が必要</a:t>
            </a:r>
            <a:r>
              <a:rPr lang="ja-JP" altLang="en-US" sz="1100" spc="-150" dirty="0">
                <a:solidFill>
                  <a:schemeClr val="tx1"/>
                </a:solidFill>
                <a:latin typeface="ＭＳ ゴシック" panose="020B0609070205080204" pitchFamily="49" charset="-128"/>
                <a:ea typeface="ＭＳ ゴシック" panose="020B0609070205080204" pitchFamily="49" charset="-128"/>
              </a:rPr>
              <a:t>。</a:t>
            </a:r>
            <a:endParaRPr lang="en-US" altLang="ja-JP" sz="1100" spc="-150" dirty="0">
              <a:solidFill>
                <a:schemeClr val="tx1"/>
              </a:solidFill>
              <a:latin typeface="ＭＳ ゴシック" panose="020B0609070205080204" pitchFamily="49" charset="-128"/>
              <a:ea typeface="ＭＳ ゴシック" panose="020B0609070205080204" pitchFamily="49" charset="-128"/>
            </a:endParaRPr>
          </a:p>
        </p:txBody>
      </p:sp>
      <p:sp>
        <p:nvSpPr>
          <p:cNvPr id="68" name="矢印: 左 67">
            <a:extLst>
              <a:ext uri="{FF2B5EF4-FFF2-40B4-BE49-F238E27FC236}">
                <a16:creationId xmlns:a16="http://schemas.microsoft.com/office/drawing/2014/main" id="{1FB00963-4EC1-4C75-A94B-8F15D2B992C2}"/>
              </a:ext>
            </a:extLst>
          </p:cNvPr>
          <p:cNvSpPr/>
          <p:nvPr/>
        </p:nvSpPr>
        <p:spPr>
          <a:xfrm>
            <a:off x="2606773" y="2278267"/>
            <a:ext cx="2358291" cy="160810"/>
          </a:xfrm>
          <a:prstGeom prst="leftArrow">
            <a:avLst>
              <a:gd name="adj1" fmla="val 59872"/>
              <a:gd name="adj2" fmla="val 31942"/>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endParaRPr lang="ja-JP" altLang="en-US" sz="1100" dirty="0">
              <a:latin typeface="HGP創英角ｺﾞｼｯｸUB" panose="020B0900000000000000" pitchFamily="50" charset="-128"/>
              <a:ea typeface="HGP創英角ｺﾞｼｯｸUB" panose="020B0900000000000000" pitchFamily="50" charset="-128"/>
            </a:endParaRPr>
          </a:p>
        </p:txBody>
      </p:sp>
      <p:sp>
        <p:nvSpPr>
          <p:cNvPr id="6" name="次の値と等しい 5">
            <a:extLst>
              <a:ext uri="{FF2B5EF4-FFF2-40B4-BE49-F238E27FC236}">
                <a16:creationId xmlns:a16="http://schemas.microsoft.com/office/drawing/2014/main" id="{90666B41-E36C-4EC5-AB54-753800A1F41B}"/>
              </a:ext>
            </a:extLst>
          </p:cNvPr>
          <p:cNvSpPr/>
          <p:nvPr/>
        </p:nvSpPr>
        <p:spPr>
          <a:xfrm rot="16200000">
            <a:off x="4656430" y="2859649"/>
            <a:ext cx="596772" cy="538886"/>
          </a:xfrm>
          <a:prstGeom prst="mathEqual">
            <a:avLst/>
          </a:prstGeom>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solidFill>
                <a:schemeClr val="tx1"/>
              </a:solidFill>
            </a:endParaRPr>
          </a:p>
        </p:txBody>
      </p:sp>
      <p:sp>
        <p:nvSpPr>
          <p:cNvPr id="43" name="テキスト ボックス 42">
            <a:extLst>
              <a:ext uri="{FF2B5EF4-FFF2-40B4-BE49-F238E27FC236}">
                <a16:creationId xmlns:a16="http://schemas.microsoft.com/office/drawing/2014/main" id="{266795AC-24CE-4832-8251-F2E15C120AC0}"/>
              </a:ext>
            </a:extLst>
          </p:cNvPr>
          <p:cNvSpPr txBox="1"/>
          <p:nvPr/>
        </p:nvSpPr>
        <p:spPr>
          <a:xfrm>
            <a:off x="5081926" y="2952223"/>
            <a:ext cx="644435" cy="273000"/>
          </a:xfrm>
          <a:prstGeom prst="rect">
            <a:avLst/>
          </a:prstGeom>
          <a:noFill/>
        </p:spPr>
        <p:txBody>
          <a:bodyPr wrap="square" rtlCol="0">
            <a:noAutofit/>
          </a:bodyPr>
          <a:lstStyle/>
          <a:p>
            <a:r>
              <a:rPr lang="ja-JP" altLang="en-US" sz="1733" dirty="0">
                <a:solidFill>
                  <a:schemeClr val="accent2"/>
                </a:solidFill>
                <a:latin typeface="HGP創英角ｺﾞｼｯｸUB" panose="020B0900000000000000" pitchFamily="50" charset="-128"/>
                <a:ea typeface="HGP創英角ｺﾞｼｯｸUB" panose="020B0900000000000000" pitchFamily="50" charset="-128"/>
              </a:rPr>
              <a:t>原則</a:t>
            </a:r>
          </a:p>
        </p:txBody>
      </p:sp>
      <p:sp>
        <p:nvSpPr>
          <p:cNvPr id="44" name="吹き出し: 四角形 43">
            <a:extLst>
              <a:ext uri="{FF2B5EF4-FFF2-40B4-BE49-F238E27FC236}">
                <a16:creationId xmlns:a16="http://schemas.microsoft.com/office/drawing/2014/main" id="{67422666-6B28-45AC-888E-F61A13207A8B}"/>
              </a:ext>
            </a:extLst>
          </p:cNvPr>
          <p:cNvSpPr/>
          <p:nvPr/>
        </p:nvSpPr>
        <p:spPr>
          <a:xfrm>
            <a:off x="6294682" y="1706934"/>
            <a:ext cx="1231637" cy="386463"/>
          </a:xfrm>
          <a:prstGeom prst="wedgeRectCallout">
            <a:avLst>
              <a:gd name="adj1" fmla="val -52097"/>
              <a:gd name="adj2" fmla="val 11682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bg1"/>
                </a:solidFill>
                <a:latin typeface="HGP創英角ｺﾞｼｯｸUB" panose="020B0900000000000000" pitchFamily="50" charset="-128"/>
                <a:ea typeface="HGP創英角ｺﾞｼｯｸUB" panose="020B0900000000000000" pitchFamily="50" charset="-128"/>
              </a:rPr>
              <a:t>合格した</a:t>
            </a:r>
            <a:r>
              <a:rPr lang="ja-JP" altLang="en-US" sz="1100" dirty="0">
                <a:solidFill>
                  <a:schemeClr val="bg1"/>
                </a:solidFill>
                <a:latin typeface="HGP創英角ｺﾞｼｯｸUB" panose="020B0900000000000000" pitchFamily="50" charset="-128"/>
                <a:ea typeface="HGP創英角ｺﾞｼｯｸUB" panose="020B0900000000000000" pitchFamily="50" charset="-128"/>
              </a:rPr>
              <a:t>学生から逆算</a:t>
            </a:r>
            <a:endParaRPr kumimoji="1" lang="ja-JP" altLang="en-US" sz="11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48" name="矢印: 左 47">
            <a:extLst>
              <a:ext uri="{FF2B5EF4-FFF2-40B4-BE49-F238E27FC236}">
                <a16:creationId xmlns:a16="http://schemas.microsoft.com/office/drawing/2014/main" id="{C7806D65-6CD4-4E6B-A9B7-0F7D55C5E43B}"/>
              </a:ext>
            </a:extLst>
          </p:cNvPr>
          <p:cNvSpPr/>
          <p:nvPr/>
        </p:nvSpPr>
        <p:spPr>
          <a:xfrm>
            <a:off x="6003779" y="2285702"/>
            <a:ext cx="651815" cy="150031"/>
          </a:xfrm>
          <a:prstGeom prst="leftArrow">
            <a:avLst>
              <a:gd name="adj1" fmla="val 59872"/>
              <a:gd name="adj2" fmla="val 31942"/>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endParaRPr lang="ja-JP" altLang="en-US" sz="1100" dirty="0">
              <a:latin typeface="HGP創英角ｺﾞｼｯｸUB" panose="020B0900000000000000" pitchFamily="50" charset="-128"/>
              <a:ea typeface="HGP創英角ｺﾞｼｯｸUB" panose="020B0900000000000000" pitchFamily="50" charset="-128"/>
            </a:endParaRPr>
          </a:p>
        </p:txBody>
      </p:sp>
      <p:sp>
        <p:nvSpPr>
          <p:cNvPr id="37" name="楕円 36">
            <a:extLst>
              <a:ext uri="{FF2B5EF4-FFF2-40B4-BE49-F238E27FC236}">
                <a16:creationId xmlns:a16="http://schemas.microsoft.com/office/drawing/2014/main" id="{BCB2EC0B-8762-443D-8C0C-D76414E86A4B}"/>
              </a:ext>
            </a:extLst>
          </p:cNvPr>
          <p:cNvSpPr/>
          <p:nvPr/>
        </p:nvSpPr>
        <p:spPr>
          <a:xfrm>
            <a:off x="4960616" y="2138947"/>
            <a:ext cx="1057606" cy="413979"/>
          </a:xfrm>
          <a:prstGeom prst="ellipse">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tx1"/>
                </a:solidFill>
                <a:latin typeface="ＭＳ ゴシック" panose="020B0609070205080204" pitchFamily="49" charset="-128"/>
                <a:ea typeface="ＭＳ ゴシック" panose="020B0609070205080204" pitchFamily="49" charset="-128"/>
              </a:rPr>
              <a:t>　　　人</a:t>
            </a:r>
            <a:endParaRPr kumimoji="1" lang="ja-JP" altLang="en-US" sz="11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41" name="楕円 40">
            <a:extLst>
              <a:ext uri="{FF2B5EF4-FFF2-40B4-BE49-F238E27FC236}">
                <a16:creationId xmlns:a16="http://schemas.microsoft.com/office/drawing/2014/main" id="{5C22B74A-7874-41E5-BB18-13D7DAE622D3}"/>
              </a:ext>
            </a:extLst>
          </p:cNvPr>
          <p:cNvSpPr/>
          <p:nvPr/>
        </p:nvSpPr>
        <p:spPr>
          <a:xfrm>
            <a:off x="1562337" y="2151683"/>
            <a:ext cx="1057606" cy="413979"/>
          </a:xfrm>
          <a:prstGeom prst="ellipse">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tx1"/>
                </a:solidFill>
                <a:latin typeface="ＭＳ ゴシック" panose="020B0609070205080204" pitchFamily="49" charset="-128"/>
                <a:ea typeface="ＭＳ ゴシック" panose="020B0609070205080204" pitchFamily="49" charset="-128"/>
              </a:rPr>
              <a:t>　　　人</a:t>
            </a:r>
            <a:endParaRPr kumimoji="1" lang="ja-JP" altLang="en-US" sz="11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3" name="楕円 2">
            <a:extLst>
              <a:ext uri="{FF2B5EF4-FFF2-40B4-BE49-F238E27FC236}">
                <a16:creationId xmlns:a16="http://schemas.microsoft.com/office/drawing/2014/main" id="{E89481FA-8D8C-481E-9F8B-B496ADD6BB41}"/>
              </a:ext>
            </a:extLst>
          </p:cNvPr>
          <p:cNvSpPr/>
          <p:nvPr/>
        </p:nvSpPr>
        <p:spPr>
          <a:xfrm>
            <a:off x="6636371" y="2170029"/>
            <a:ext cx="1464463" cy="413979"/>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ＭＳ ゴシック" panose="020B0609070205080204" pitchFamily="49" charset="-128"/>
                <a:ea typeface="ＭＳ ゴシック" panose="020B0609070205080204" pitchFamily="49" charset="-128"/>
              </a:rPr>
              <a:t>平均○人／年</a:t>
            </a:r>
          </a:p>
        </p:txBody>
      </p:sp>
      <p:sp>
        <p:nvSpPr>
          <p:cNvPr id="56" name="楕円 55">
            <a:extLst>
              <a:ext uri="{FF2B5EF4-FFF2-40B4-BE49-F238E27FC236}">
                <a16:creationId xmlns:a16="http://schemas.microsoft.com/office/drawing/2014/main" id="{B4B9DA4C-45D9-4402-A5B6-D5AC4887C70E}"/>
              </a:ext>
            </a:extLst>
          </p:cNvPr>
          <p:cNvSpPr/>
          <p:nvPr/>
        </p:nvSpPr>
        <p:spPr>
          <a:xfrm>
            <a:off x="9066168" y="797523"/>
            <a:ext cx="666730" cy="269583"/>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bg1"/>
                </a:solidFill>
                <a:latin typeface="HGP創英角ｺﾞｼｯｸUB" panose="020B0900000000000000" pitchFamily="50" charset="-128"/>
                <a:ea typeface="HGP創英角ｺﾞｼｯｸUB" panose="020B0900000000000000" pitchFamily="50" charset="-128"/>
              </a:rPr>
              <a:t>現状</a:t>
            </a:r>
          </a:p>
        </p:txBody>
      </p:sp>
      <p:sp>
        <p:nvSpPr>
          <p:cNvPr id="5" name="テキスト ボックス 4">
            <a:extLst>
              <a:ext uri="{FF2B5EF4-FFF2-40B4-BE49-F238E27FC236}">
                <a16:creationId xmlns:a16="http://schemas.microsoft.com/office/drawing/2014/main" id="{258DA301-1918-D157-D9ED-B92E4B7D970D}"/>
              </a:ext>
            </a:extLst>
          </p:cNvPr>
          <p:cNvSpPr txBox="1"/>
          <p:nvPr/>
        </p:nvSpPr>
        <p:spPr>
          <a:xfrm>
            <a:off x="8251440" y="44624"/>
            <a:ext cx="1598104" cy="276999"/>
          </a:xfrm>
          <a:prstGeom prst="rect">
            <a:avLst/>
          </a:prstGeom>
          <a:noFill/>
          <a:ln>
            <a:solidFill>
              <a:schemeClr val="bg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200" dirty="0">
                <a:solidFill>
                  <a:schemeClr val="bg1"/>
                </a:solidFill>
              </a:rPr>
              <a:t>参考資料様式</a:t>
            </a:r>
            <a:r>
              <a:rPr lang="ja-JP" altLang="en-US" sz="1200" dirty="0">
                <a:solidFill>
                  <a:schemeClr val="bg1"/>
                </a:solidFill>
              </a:rPr>
              <a:t>３ｰ１</a:t>
            </a:r>
            <a:endParaRPr kumimoji="1" lang="ja-JP" altLang="en-US" sz="1200" dirty="0">
              <a:solidFill>
                <a:schemeClr val="bg1"/>
              </a:solidFill>
            </a:endParaRPr>
          </a:p>
        </p:txBody>
      </p:sp>
    </p:spTree>
    <p:extLst>
      <p:ext uri="{BB962C8B-B14F-4D97-AF65-F5344CB8AC3E}">
        <p14:creationId xmlns:p14="http://schemas.microsoft.com/office/powerpoint/2010/main" val="694133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6851401" y="420211"/>
            <a:ext cx="2945965" cy="6411269"/>
          </a:xfrm>
          <a:prstGeom prst="rect">
            <a:avLst/>
          </a:prstGeom>
          <a:solidFill>
            <a:schemeClr val="accent3">
              <a:lumMod val="20000"/>
              <a:lumOff val="80000"/>
            </a:schemeClr>
          </a:solidFill>
          <a:ln>
            <a:noFill/>
          </a:ln>
        </p:spPr>
        <p:style>
          <a:lnRef idx="0">
            <a:scrgbClr r="0" g="0" b="0"/>
          </a:lnRef>
          <a:fillRef idx="0">
            <a:scrgbClr r="0" g="0" b="0"/>
          </a:fillRef>
          <a:effectRef idx="0">
            <a:scrgbClr r="0" g="0" b="0"/>
          </a:effectRef>
          <a:fontRef idx="minor">
            <a:schemeClr val="lt1"/>
          </a:fontRef>
        </p:style>
        <p:txBody>
          <a:bodyPr vert="eaVert" wrap="none" lIns="65138" tIns="32569" rIns="65138" bIns="32569" rtlCol="0" anchor="ctr"/>
          <a:lstStyle/>
          <a:p>
            <a:pPr marL="0" marR="0" lvl="0" indent="0" algn="ctr" defTabSz="911976"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162"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62" name="正方形/長方形 61">
            <a:extLst>
              <a:ext uri="{FF2B5EF4-FFF2-40B4-BE49-F238E27FC236}">
                <a16:creationId xmlns:a16="http://schemas.microsoft.com/office/drawing/2014/main" id="{DDB9CA98-A8C9-4D54-A4A0-02804815F1C6}"/>
              </a:ext>
            </a:extLst>
          </p:cNvPr>
          <p:cNvSpPr/>
          <p:nvPr/>
        </p:nvSpPr>
        <p:spPr>
          <a:xfrm>
            <a:off x="3042698" y="404664"/>
            <a:ext cx="3855642" cy="6403908"/>
          </a:xfrm>
          <a:prstGeom prst="rect">
            <a:avLst/>
          </a:prstGeom>
          <a:solidFill>
            <a:schemeClr val="accent6">
              <a:lumMod val="20000"/>
              <a:lumOff val="80000"/>
            </a:schemeClr>
          </a:solidFill>
          <a:ln>
            <a:noFill/>
          </a:ln>
        </p:spPr>
        <p:style>
          <a:lnRef idx="0">
            <a:scrgbClr r="0" g="0" b="0"/>
          </a:lnRef>
          <a:fillRef idx="0">
            <a:scrgbClr r="0" g="0" b="0"/>
          </a:fillRef>
          <a:effectRef idx="0">
            <a:scrgbClr r="0" g="0" b="0"/>
          </a:effectRef>
          <a:fontRef idx="minor">
            <a:schemeClr val="lt1"/>
          </a:fontRef>
        </p:style>
        <p:txBody>
          <a:bodyPr vert="eaVert" wrap="none" lIns="65138" tIns="32569" rIns="65138" bIns="32569" rtlCol="0" anchor="ctr"/>
          <a:lstStyle/>
          <a:p>
            <a:pPr marL="0" marR="0" lvl="0" indent="0" algn="ctr" defTabSz="911976"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162"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74" name="正方形/長方形 73">
            <a:extLst>
              <a:ext uri="{FF2B5EF4-FFF2-40B4-BE49-F238E27FC236}">
                <a16:creationId xmlns:a16="http://schemas.microsoft.com/office/drawing/2014/main" id="{126A11E2-CD72-4636-AE35-29A4F759779D}"/>
              </a:ext>
            </a:extLst>
          </p:cNvPr>
          <p:cNvSpPr/>
          <p:nvPr/>
        </p:nvSpPr>
        <p:spPr>
          <a:xfrm>
            <a:off x="127100" y="397304"/>
            <a:ext cx="2925304" cy="6403908"/>
          </a:xfrm>
          <a:prstGeom prst="rect">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lt1"/>
          </a:fontRef>
        </p:style>
        <p:txBody>
          <a:bodyPr vert="eaVert" wrap="none" lIns="65138" tIns="32569" rIns="65138" bIns="32569" rtlCol="0" anchor="ctr"/>
          <a:lstStyle/>
          <a:p>
            <a:pPr marL="0" marR="0" lvl="0" indent="0" algn="ctr" defTabSz="911976"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162"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75" name="四角形: 角を丸くする 74">
            <a:extLst>
              <a:ext uri="{FF2B5EF4-FFF2-40B4-BE49-F238E27FC236}">
                <a16:creationId xmlns:a16="http://schemas.microsoft.com/office/drawing/2014/main" id="{A9EA5500-CEB4-4A18-ACA7-1B792B068B31}"/>
              </a:ext>
            </a:extLst>
          </p:cNvPr>
          <p:cNvSpPr/>
          <p:nvPr/>
        </p:nvSpPr>
        <p:spPr>
          <a:xfrm>
            <a:off x="234916" y="1373933"/>
            <a:ext cx="9349735" cy="2676291"/>
          </a:xfrm>
          <a:prstGeom prst="roundRect">
            <a:avLst>
              <a:gd name="adj" fmla="val 7556"/>
            </a:avLst>
          </a:prstGeom>
          <a:ln/>
        </p:spPr>
        <p:style>
          <a:lnRef idx="2">
            <a:schemeClr val="accent2"/>
          </a:lnRef>
          <a:fillRef idx="1">
            <a:schemeClr val="lt1"/>
          </a:fillRef>
          <a:effectRef idx="0">
            <a:schemeClr val="accent2"/>
          </a:effectRef>
          <a:fontRef idx="minor">
            <a:schemeClr val="dk1"/>
          </a:fontRef>
        </p:style>
        <p:txBody>
          <a:bodyPr wrap="none" lIns="65138" tIns="32569" rIns="65138" bIns="32569" rtlCol="0" anchor="b"/>
          <a:lstStyle/>
          <a:p>
            <a:pPr marL="0" marR="0" lvl="0" indent="0" algn="ctr" defTabSz="911976" rtl="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162" normalizeH="0" baseline="0" noProof="0" dirty="0">
                <a:ln>
                  <a:noFill/>
                </a:ln>
                <a:solidFill>
                  <a:srgbClr val="C0504D"/>
                </a:solidFill>
                <a:effectLst/>
                <a:uLnTx/>
                <a:uFillTx/>
                <a:latin typeface="HGP創英角ｺﾞｼｯｸUB" panose="020B0900000000000000" pitchFamily="50" charset="-128"/>
                <a:ea typeface="HGP創英角ｺﾞｼｯｸUB" panose="020B0900000000000000" pitchFamily="50" charset="-128"/>
                <a:cs typeface="+mn-cs"/>
              </a:rPr>
              <a:t>合格した学生　２５人</a:t>
            </a:r>
            <a:endParaRPr kumimoji="0" lang="en-US" altLang="ja-JP" sz="1000" b="0" i="0" u="none" strike="noStrike" kern="0" cap="none" spc="162" normalizeH="0" baseline="0" noProof="0" dirty="0">
              <a:ln>
                <a:noFill/>
              </a:ln>
              <a:solidFill>
                <a:srgbClr val="C0504D"/>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50" name="Rectangle 4"/>
          <p:cNvSpPr>
            <a:spLocks noChangeArrowheads="1"/>
          </p:cNvSpPr>
          <p:nvPr/>
        </p:nvSpPr>
        <p:spPr bwMode="auto">
          <a:xfrm>
            <a:off x="0" y="0"/>
            <a:ext cx="9906000" cy="362185"/>
          </a:xfrm>
          <a:prstGeom prst="rect">
            <a:avLst/>
          </a:prstGeom>
          <a:solidFill>
            <a:schemeClr val="tx2"/>
          </a:solidFill>
          <a:ln>
            <a:noFill/>
          </a:ln>
          <a:effectLst/>
        </p:spPr>
        <p:txBody>
          <a:bodyPr wrap="none" anchor="ctr"/>
          <a:lstStyle>
            <a:lvl1pPr algn="l"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lgn="l"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lgn="l"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r>
              <a:rPr kumimoji="1" lang="ja-JP" altLang="en-US" sz="1800" b="0" i="0" u="none" strike="noStrike" kern="1200" cap="none" spc="-6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rPr>
              <a:t>法曹コース・特別選抜枠の定員の考え方（記入例１）</a:t>
            </a:r>
          </a:p>
        </p:txBody>
      </p:sp>
      <p:sp>
        <p:nvSpPr>
          <p:cNvPr id="94" name="正方形/長方形 93"/>
          <p:cNvSpPr/>
          <p:nvPr/>
        </p:nvSpPr>
        <p:spPr>
          <a:xfrm>
            <a:off x="3156732" y="4170916"/>
            <a:ext cx="3632347" cy="2426436"/>
          </a:xfrm>
          <a:prstGeom prst="rect">
            <a:avLst/>
          </a:prstGeom>
          <a:solidFill>
            <a:schemeClr val="accent6">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wrap="none" lIns="65138" tIns="32569" rIns="65138" bIns="32569" rtlCol="0" anchor="ctr"/>
          <a:lstStyle/>
          <a:p>
            <a:pPr marL="0" marR="0" lvl="0" indent="0" algn="ctr" defTabSz="911976"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2" name="テキスト ボックス 1"/>
          <p:cNvSpPr txBox="1"/>
          <p:nvPr/>
        </p:nvSpPr>
        <p:spPr>
          <a:xfrm>
            <a:off x="3255913" y="4293096"/>
            <a:ext cx="3431081" cy="2163522"/>
          </a:xfrm>
          <a:prstGeom prst="rect">
            <a:avLst/>
          </a:prstGeom>
          <a:solidFill>
            <a:schemeClr val="bg1"/>
          </a:solidFill>
        </p:spPr>
        <p:txBody>
          <a:bodyPr wrap="square" rtlCol="0" anchor="t">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 </a:t>
            </a:r>
            <a:r>
              <a:rPr kumimoji="0" lang="ja-JP" altLang="en-US"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特 別 選 抜 枠　</a:t>
            </a:r>
            <a:r>
              <a:rPr kumimoji="0" lang="ja-JP" altLang="en-US" sz="1733" kern="0" noProof="0" dirty="0">
                <a:solidFill>
                  <a:srgbClr val="F79646">
                    <a:lumMod val="75000"/>
                  </a:srgbClr>
                </a:solidFill>
                <a:latin typeface="HGP創英角ｺﾞｼｯｸUB" panose="020B0900000000000000" pitchFamily="50" charset="-128"/>
                <a:ea typeface="HGP創英角ｺﾞｼｯｸUB" panose="020B0900000000000000" pitchFamily="50" charset="-128"/>
              </a:rPr>
              <a:t>２５</a:t>
            </a:r>
            <a:r>
              <a:rPr kumimoji="0" lang="ja-JP" altLang="en-US"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人 </a:t>
            </a:r>
            <a:r>
              <a:rPr kumimoji="0" lang="en-US" altLang="ja-JP"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a:t>
            </a:r>
          </a:p>
        </p:txBody>
      </p:sp>
      <p:sp>
        <p:nvSpPr>
          <p:cNvPr id="47" name="テキスト ボックス 46"/>
          <p:cNvSpPr txBox="1"/>
          <p:nvPr/>
        </p:nvSpPr>
        <p:spPr>
          <a:xfrm>
            <a:off x="3263721" y="4569992"/>
            <a:ext cx="1989000" cy="273000"/>
          </a:xfrm>
          <a:prstGeom prst="rect">
            <a:avLst/>
          </a:prstGeom>
          <a:noFill/>
        </p:spPr>
        <p:txBody>
          <a:bodyPr wrap="square" rtlCol="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733" b="0" i="0" u="none" strike="noStrike" kern="1200" cap="none" spc="0" normalizeH="0" baseline="0" noProof="0" dirty="0">
              <a:ln>
                <a:noFill/>
              </a:ln>
              <a:solidFill>
                <a:prstClr val="white"/>
              </a:solidFill>
              <a:effectLst/>
              <a:uLnTx/>
              <a:uFillTx/>
              <a:latin typeface="Arial" charset="0"/>
              <a:ea typeface="ＭＳ Ｐゴシック" charset="-128"/>
              <a:cs typeface="+mn-cs"/>
            </a:endParaRPr>
          </a:p>
        </p:txBody>
      </p:sp>
      <p:sp>
        <p:nvSpPr>
          <p:cNvPr id="72" name="テキスト ボックス 71"/>
          <p:cNvSpPr txBox="1"/>
          <p:nvPr/>
        </p:nvSpPr>
        <p:spPr>
          <a:xfrm>
            <a:off x="3329292" y="4693869"/>
            <a:ext cx="3308666" cy="1684687"/>
          </a:xfrm>
          <a:prstGeom prst="rect">
            <a:avLst/>
          </a:prstGeom>
          <a:ln/>
        </p:spPr>
        <p:style>
          <a:lnRef idx="2">
            <a:schemeClr val="accent6"/>
          </a:lnRef>
          <a:fillRef idx="1">
            <a:schemeClr val="lt1"/>
          </a:fillRef>
          <a:effectRef idx="0">
            <a:schemeClr val="accent6"/>
          </a:effectRef>
          <a:fontRef idx="minor">
            <a:schemeClr val="dk1"/>
          </a:fontRef>
        </p:style>
        <p:txBody>
          <a:bodyPr wrap="square" lIns="39000" tIns="39000" rIns="39000" bIns="39000" rtlCol="0" anchor="t"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ja-JP" sz="1100" kern="0" dirty="0">
              <a:solidFill>
                <a:prstClr val="black"/>
              </a:solidFill>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100" b="0" i="0" u="none" strike="noStrike" kern="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a:t>
            </a:r>
            <a:r>
              <a:rPr kumimoji="0" lang="ja-JP" altLang="en-US" sz="1100" b="0" i="0" u="none" strike="noStrike" kern="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５年一貫型　募集人員</a:t>
            </a:r>
            <a:r>
              <a:rPr kumimoji="0" lang="ja-JP" altLang="en-US" sz="1100" kern="0" noProof="0" dirty="0">
                <a:solidFill>
                  <a:prstClr val="black"/>
                </a:solidFill>
                <a:latin typeface="HGP創英角ｺﾞｼｯｸUB" panose="020B0900000000000000" pitchFamily="50" charset="-128"/>
                <a:ea typeface="HGP創英角ｺﾞｼｯｸUB" panose="020B0900000000000000" pitchFamily="50" charset="-128"/>
              </a:rPr>
              <a:t>２０</a:t>
            </a:r>
            <a:r>
              <a:rPr kumimoji="0" lang="ja-JP" altLang="en-US" sz="1100" b="0" i="0" u="none" strike="noStrike" kern="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人</a:t>
            </a:r>
            <a:r>
              <a:rPr kumimoji="0" lang="en-US" altLang="ja-JP" sz="1100" b="0" i="0" u="none" strike="noStrike" kern="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学部時代にＧＰＡ３．１以上を獲得し、</a:t>
            </a:r>
            <a:r>
              <a:rPr kumimoji="1" lang="ja-JP" altLang="en-US" sz="1100" b="1" i="0" u="sng"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法曹プログラムを修了した学生は、ほぼ全員が本学のＬＳに進学</a:t>
            </a: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していることから、その</a:t>
            </a:r>
            <a:r>
              <a:rPr kumimoji="1" lang="ja-JP" altLang="en-US" sz="1100" b="1" i="0" u="sng"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大多数の者が特別選抜で入学できるように</a:t>
            </a: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５年一貫型の枠を設定した。</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52" name="テキスト ボックス 51"/>
          <p:cNvSpPr txBox="1"/>
          <p:nvPr/>
        </p:nvSpPr>
        <p:spPr>
          <a:xfrm>
            <a:off x="7040840" y="1484784"/>
            <a:ext cx="2451458" cy="2142058"/>
          </a:xfrm>
          <a:prstGeom prst="rect">
            <a:avLst/>
          </a:prstGeom>
          <a:ln/>
        </p:spPr>
        <p:style>
          <a:lnRef idx="2">
            <a:schemeClr val="accent3"/>
          </a:lnRef>
          <a:fillRef idx="1">
            <a:schemeClr val="lt1"/>
          </a:fillRef>
          <a:effectRef idx="0">
            <a:schemeClr val="accent3"/>
          </a:effectRef>
          <a:fontRef idx="minor">
            <a:schemeClr val="dk1"/>
          </a:fontRef>
        </p:style>
        <p:txBody>
          <a:bodyPr wrap="square" lIns="39000" tIns="39000" rIns="39000" bIns="39000" rtlCol="0" anchor="t" anchorCtr="0">
            <a:noAutofit/>
          </a:bodyPr>
          <a:lstStyle/>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（備考）法科大学院修了直後の司法</a:t>
            </a:r>
            <a:endPar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試験合格率＜法学既修者＞</a:t>
            </a:r>
            <a:endPar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（令和</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２</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年）</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７０</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（合格者</a:t>
            </a:r>
            <a:r>
              <a:rPr lang="ja-JP" altLang="en-US" sz="1100" b="1" dirty="0">
                <a:solidFill>
                  <a:prstClr val="black"/>
                </a:solidFill>
                <a:latin typeface="ＭＳ ゴシック" panose="020B0609070205080204" pitchFamily="49" charset="-128"/>
                <a:ea typeface="ＭＳ ゴシック" panose="020B0609070205080204" pitchFamily="49" charset="-128"/>
              </a:rPr>
              <a:t>５６</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人／受験者</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８０</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人）</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lgn="l" defTabSz="914395" fontAlgn="auto">
              <a:spcBef>
                <a:spcPts val="0"/>
              </a:spcBef>
              <a:spcAft>
                <a:spcPts val="0"/>
              </a:spcAft>
              <a:defRPr/>
            </a:pP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（過去５年間）</a:t>
            </a:r>
            <a:r>
              <a:rPr lang="ja-JP" altLang="en-US" sz="1100" b="1" dirty="0">
                <a:solidFill>
                  <a:prstClr val="black"/>
                </a:solidFill>
                <a:latin typeface="ＭＳ ゴシック" panose="020B0609070205080204" pitchFamily="49" charset="-128"/>
                <a:ea typeface="ＭＳ ゴシック" panose="020B0609070205080204" pitchFamily="49" charset="-128"/>
              </a:rPr>
              <a:t>７０</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zh-TW" altLang="en-US" sz="1100" b="1" i="0" u="none" strike="noStrike" kern="1200" cap="none"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（合格者</a:t>
            </a:r>
            <a:r>
              <a:rPr lang="ja-JP" altLang="en-US" sz="1100" b="1" dirty="0">
                <a:solidFill>
                  <a:prstClr val="black"/>
                </a:solidFill>
                <a:latin typeface="ＭＳ ゴシック" panose="020B0609070205080204" pitchFamily="49" charset="-128"/>
                <a:ea typeface="ＭＳ ゴシック" panose="020B0609070205080204" pitchFamily="49" charset="-128"/>
              </a:rPr>
              <a:t>２８０</a:t>
            </a:r>
            <a:r>
              <a:rPr kumimoji="1" lang="zh-TW" altLang="en-US" sz="1100" b="1" i="0" u="none" strike="noStrike" kern="1200" cap="none"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人／受験者</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４００</a:t>
            </a:r>
            <a:r>
              <a:rPr kumimoji="1" lang="zh-TW" altLang="en-US" sz="1100" b="1" i="0" u="none" strike="noStrike" kern="1200" cap="none"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人）</a:t>
            </a:r>
            <a:endParaRPr kumimoji="1" lang="en-US" altLang="zh-TW" sz="1100" b="1" i="0" u="none" strike="noStrike" kern="1200" cap="none"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lgn="l" defTabSz="914395" fontAlgn="auto">
              <a:spcBef>
                <a:spcPts val="0"/>
              </a:spcBef>
              <a:spcAft>
                <a:spcPts val="0"/>
              </a:spcAft>
              <a:defRPr/>
            </a:pPr>
            <a:r>
              <a:rPr lang="ja-JP" altLang="en-US" sz="1100" spc="-150" dirty="0">
                <a:solidFill>
                  <a:prstClr val="black"/>
                </a:solidFill>
                <a:latin typeface="ＭＳ ゴシック" panose="020B0609070205080204" pitchFamily="49" charset="-128"/>
                <a:ea typeface="ＭＳ ゴシック" panose="020B0609070205080204" pitchFamily="49" charset="-128"/>
              </a:rPr>
              <a:t>　</a:t>
            </a:r>
            <a:r>
              <a:rPr lang="en-US" altLang="ja-JP" sz="1100" spc="-150" dirty="0">
                <a:solidFill>
                  <a:prstClr val="black"/>
                </a:solidFill>
                <a:latin typeface="ＭＳ ゴシック" panose="020B0609070205080204" pitchFamily="49" charset="-128"/>
                <a:ea typeface="ＭＳ ゴシック" panose="020B0609070205080204" pitchFamily="49" charset="-128"/>
              </a:rPr>
              <a:t>※</a:t>
            </a:r>
            <a:r>
              <a:rPr lang="ja-JP" altLang="en-US" sz="1100" spc="-150" dirty="0">
                <a:solidFill>
                  <a:prstClr val="black"/>
                </a:solidFill>
                <a:latin typeface="ＭＳ ゴシック" panose="020B0609070205080204" pitchFamily="49" charset="-128"/>
                <a:ea typeface="ＭＳ ゴシック" panose="020B0609070205080204" pitchFamily="49" charset="-128"/>
              </a:rPr>
              <a:t>うち、協定先の法学部出身者は</a:t>
            </a:r>
            <a:r>
              <a:rPr lang="ja-JP" altLang="en-US" sz="1100" b="1" u="sng" spc="-150" dirty="0">
                <a:solidFill>
                  <a:srgbClr val="FF0000"/>
                </a:solidFill>
                <a:latin typeface="ＭＳ ゴシック" panose="020B0609070205080204" pitchFamily="49" charset="-128"/>
                <a:ea typeface="ＭＳ ゴシック" panose="020B0609070205080204" pitchFamily="49" charset="-128"/>
              </a:rPr>
              <a:t>１２</a:t>
            </a:r>
            <a:endParaRPr lang="en-US" altLang="ja-JP" sz="1100" b="1" u="sng" spc="-150" dirty="0">
              <a:solidFill>
                <a:srgbClr val="FF0000"/>
              </a:solidFill>
              <a:latin typeface="ＭＳ ゴシック" panose="020B0609070205080204" pitchFamily="49" charset="-128"/>
              <a:ea typeface="ＭＳ ゴシック" panose="020B0609070205080204" pitchFamily="49" charset="-128"/>
            </a:endParaRPr>
          </a:p>
          <a:p>
            <a:pPr lvl="0" algn="l" defTabSz="914395" fontAlgn="auto">
              <a:spcBef>
                <a:spcPts val="0"/>
              </a:spcBef>
              <a:spcAft>
                <a:spcPts val="0"/>
              </a:spcAft>
              <a:defRPr/>
            </a:pPr>
            <a:r>
              <a:rPr lang="ja-JP" altLang="en-US" sz="1100" b="1" spc="-150" dirty="0">
                <a:solidFill>
                  <a:srgbClr val="FF0000"/>
                </a:solidFill>
                <a:latin typeface="ＭＳ ゴシック" panose="020B0609070205080204" pitchFamily="49" charset="-128"/>
                <a:ea typeface="ＭＳ ゴシック" panose="020B0609070205080204" pitchFamily="49" charset="-128"/>
              </a:rPr>
              <a:t>　　</a:t>
            </a:r>
            <a:r>
              <a:rPr lang="ja-JP" altLang="en-US" sz="1100" b="1" u="sng" spc="-150" dirty="0">
                <a:solidFill>
                  <a:srgbClr val="FF0000"/>
                </a:solidFill>
                <a:latin typeface="ＭＳ ゴシック" panose="020B0609070205080204" pitchFamily="49" charset="-128"/>
                <a:ea typeface="ＭＳ ゴシック" panose="020B0609070205080204" pitchFamily="49" charset="-128"/>
              </a:rPr>
              <a:t>６人</a:t>
            </a:r>
            <a:r>
              <a:rPr lang="ja-JP" altLang="en-US" sz="1100" spc="-150" dirty="0">
                <a:solidFill>
                  <a:schemeClr val="tx1"/>
                </a:solidFill>
                <a:latin typeface="ＭＳ ゴシック" panose="020B0609070205080204" pitchFamily="49" charset="-128"/>
                <a:ea typeface="ＭＳ ゴシック" panose="020B0609070205080204" pitchFamily="49" charset="-128"/>
              </a:rPr>
              <a:t>。１年当たり</a:t>
            </a:r>
            <a:r>
              <a:rPr lang="ja-JP" altLang="en-US" sz="1100" b="1" u="sng" dirty="0">
                <a:solidFill>
                  <a:srgbClr val="FF0000"/>
                </a:solidFill>
                <a:latin typeface="ＭＳ ゴシック" panose="020B0609070205080204" pitchFamily="49" charset="-128"/>
                <a:ea typeface="ＭＳ ゴシック" panose="020B0609070205080204" pitchFamily="49" charset="-128"/>
              </a:rPr>
              <a:t>２５人</a:t>
            </a:r>
            <a:r>
              <a:rPr lang="ja-JP" altLang="en-US" sz="1100" spc="-150" dirty="0">
                <a:solidFill>
                  <a:schemeClr val="tx1"/>
                </a:solidFill>
                <a:latin typeface="ＭＳ ゴシック" panose="020B0609070205080204" pitchFamily="49" charset="-128"/>
                <a:ea typeface="ＭＳ ゴシック" panose="020B0609070205080204" pitchFamily="49" charset="-128"/>
              </a:rPr>
              <a:t>。</a:t>
            </a:r>
            <a:endParaRPr kumimoji="1" lang="ja-JP" altLang="en-US" sz="1100" b="1" i="0" u="none" strike="noStrike" kern="1200" cap="none"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64" name="テキスト ボックス 63">
            <a:extLst>
              <a:ext uri="{FF2B5EF4-FFF2-40B4-BE49-F238E27FC236}">
                <a16:creationId xmlns:a16="http://schemas.microsoft.com/office/drawing/2014/main" id="{B966FE67-F70F-4DAE-8526-F9BD97948F0E}"/>
              </a:ext>
            </a:extLst>
          </p:cNvPr>
          <p:cNvSpPr txBox="1"/>
          <p:nvPr/>
        </p:nvSpPr>
        <p:spPr>
          <a:xfrm>
            <a:off x="3703555" y="1484784"/>
            <a:ext cx="2479243" cy="2160240"/>
          </a:xfrm>
          <a:prstGeom prst="rect">
            <a:avLst/>
          </a:prstGeom>
          <a:ln>
            <a:solidFill>
              <a:schemeClr val="accent6"/>
            </a:solidFill>
          </a:ln>
        </p:spPr>
        <p:style>
          <a:lnRef idx="2">
            <a:schemeClr val="accent6"/>
          </a:lnRef>
          <a:fillRef idx="1">
            <a:schemeClr val="lt1"/>
          </a:fillRef>
          <a:effectRef idx="0">
            <a:schemeClr val="accent6"/>
          </a:effectRef>
          <a:fontRef idx="minor">
            <a:schemeClr val="dk1"/>
          </a:fontRef>
        </p:style>
        <p:txBody>
          <a:bodyPr wrap="square" lIns="39000" tIns="39000" rIns="39000" bIns="39000" rtlCol="0" anchor="t" anchorCtr="0">
            <a:noAutofit/>
          </a:bodyPr>
          <a:lstStyle/>
          <a:p>
            <a:pPr lvl="0" algn="l" defTabSz="914395" fontAlgn="auto">
              <a:spcBef>
                <a:spcPts val="0"/>
              </a:spcBef>
              <a:spcAft>
                <a:spcPts val="0"/>
              </a:spcAft>
              <a:defRPr/>
            </a:pPr>
            <a:endParaRPr lang="en-US" altLang="ja-JP" sz="1100" b="1" dirty="0">
              <a:solidFill>
                <a:prstClr val="black"/>
              </a:solidFill>
              <a:latin typeface="ＭＳ ゴシック" panose="020B0609070205080204" pitchFamily="49" charset="-128"/>
              <a:ea typeface="ＭＳ ゴシック" panose="020B0609070205080204" pitchFamily="49" charset="-128"/>
            </a:endParaRPr>
          </a:p>
          <a:p>
            <a:pPr lvl="0" algn="l" defTabSz="914395" fontAlgn="auto">
              <a:spcBef>
                <a:spcPts val="0"/>
              </a:spcBef>
              <a:spcAft>
                <a:spcPts val="0"/>
              </a:spcAft>
              <a:defRPr/>
            </a:pPr>
            <a:r>
              <a:rPr lang="ja-JP" altLang="en-US" sz="1100" b="1" dirty="0">
                <a:solidFill>
                  <a:prstClr val="black"/>
                </a:solidFill>
                <a:latin typeface="ＭＳ ゴシック" panose="020B0609070205080204" pitchFamily="49" charset="-128"/>
                <a:ea typeface="ＭＳ ゴシック" panose="020B0609070205080204" pitchFamily="49" charset="-128"/>
              </a:rPr>
              <a:t>修了直後に合格した学生の法科大学院修了時のＧＰＡの平均</a:t>
            </a:r>
            <a:r>
              <a:rPr lang="ja-JP" altLang="en-US" sz="1000" spc="-150" dirty="0">
                <a:solidFill>
                  <a:prstClr val="black"/>
                </a:solidFill>
                <a:latin typeface="ＭＳ ゴシック" panose="020B0609070205080204" pitchFamily="49" charset="-128"/>
                <a:ea typeface="ＭＳ ゴシック" panose="020B0609070205080204" pitchFamily="49" charset="-128"/>
              </a:rPr>
              <a:t>（④①において合格が見込まれる学生の法科大学院修了時のＧＰＡ）</a:t>
            </a:r>
            <a:endParaRPr lang="en-US" altLang="ja-JP" sz="1100" spc="-150" dirty="0">
              <a:solidFill>
                <a:prstClr val="black"/>
              </a:solidFill>
              <a:latin typeface="ＭＳ ゴシック" panose="020B0609070205080204" pitchFamily="49" charset="-128"/>
              <a:ea typeface="ＭＳ ゴシック" panose="020B0609070205080204" pitchFamily="49" charset="-128"/>
            </a:endParaRPr>
          </a:p>
          <a:p>
            <a:pPr lvl="0" algn="r" defTabSz="914395" fontAlgn="auto">
              <a:spcBef>
                <a:spcPts val="0"/>
              </a:spcBef>
              <a:spcAft>
                <a:spcPts val="0"/>
              </a:spcAf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100" b="1"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rPr>
              <a:t>２．５</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lgn="l" defTabSz="914395" fontAlgn="auto">
              <a:spcBef>
                <a:spcPts val="0"/>
              </a:spcBef>
              <a:spcAft>
                <a:spcPts val="0"/>
              </a:spcAft>
              <a:defRPr/>
            </a:pPr>
            <a:endParaRPr lang="en-US" altLang="ja-JP" sz="1100" b="1" dirty="0">
              <a:solidFill>
                <a:prstClr val="black"/>
              </a:solidFill>
              <a:latin typeface="ＭＳ ゴシック" panose="020B0609070205080204" pitchFamily="49" charset="-128"/>
              <a:ea typeface="ＭＳ ゴシック" panose="020B0609070205080204" pitchFamily="49" charset="-128"/>
            </a:endParaRPr>
          </a:p>
          <a:p>
            <a:pPr lvl="0" algn="l" defTabSz="914395" fontAlgn="auto">
              <a:spcBef>
                <a:spcPts val="0"/>
              </a:spcBef>
              <a:spcAft>
                <a:spcPts val="0"/>
              </a:spcAft>
              <a:defRPr/>
            </a:pPr>
            <a:r>
              <a:rPr lang="ja-JP" altLang="en-US" sz="1100" b="1" dirty="0">
                <a:solidFill>
                  <a:prstClr val="black"/>
                </a:solidFill>
                <a:latin typeface="ＭＳ ゴシック" panose="020B0609070205080204" pitchFamily="49" charset="-128"/>
                <a:ea typeface="ＭＳ ゴシック" panose="020B0609070205080204" pitchFamily="49" charset="-128"/>
              </a:rPr>
              <a:t>上記ＧＰＡの獲得が見込まれる学生数</a:t>
            </a:r>
            <a:r>
              <a:rPr lang="ja-JP" altLang="en-US" sz="1000" dirty="0">
                <a:solidFill>
                  <a:prstClr val="black"/>
                </a:solidFill>
                <a:latin typeface="ＭＳ ゴシック" panose="020B0609070205080204" pitchFamily="49" charset="-128"/>
                <a:ea typeface="ＭＳ ゴシック" panose="020B0609070205080204" pitchFamily="49" charset="-128"/>
              </a:rPr>
              <a:t>（⑤④におけるＧＰＡの獲得が見込まれる学生数） 　　　　</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（単年度）</a:t>
            </a:r>
            <a:r>
              <a:rPr kumimoji="1" lang="ja-JP" altLang="en-US" sz="1100" b="1"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rPr>
              <a:t>２５人</a:t>
            </a: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en-US" altLang="ja-JP"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過去５年間の平均</a:t>
            </a:r>
            <a:endPar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77" name="テキスト ボックス 76">
            <a:extLst>
              <a:ext uri="{FF2B5EF4-FFF2-40B4-BE49-F238E27FC236}">
                <a16:creationId xmlns:a16="http://schemas.microsoft.com/office/drawing/2014/main" id="{CCA7FF94-E8B5-4C97-9CEB-BD6C3236A154}"/>
              </a:ext>
            </a:extLst>
          </p:cNvPr>
          <p:cNvSpPr txBox="1"/>
          <p:nvPr/>
        </p:nvSpPr>
        <p:spPr>
          <a:xfrm>
            <a:off x="336744" y="1484784"/>
            <a:ext cx="2590210" cy="2160240"/>
          </a:xfrm>
          <a:prstGeom prst="rect">
            <a:avLst/>
          </a:prstGeom>
          <a:ln/>
        </p:spPr>
        <p:style>
          <a:lnRef idx="2">
            <a:schemeClr val="accent1"/>
          </a:lnRef>
          <a:fillRef idx="1">
            <a:schemeClr val="lt1"/>
          </a:fillRef>
          <a:effectRef idx="0">
            <a:schemeClr val="accent1"/>
          </a:effectRef>
          <a:fontRef idx="minor">
            <a:schemeClr val="dk1"/>
          </a:fontRef>
        </p:style>
        <p:txBody>
          <a:bodyPr wrap="square" lIns="39000" tIns="39000" rIns="39000" bIns="39000" rtlCol="0" anchor="ctr" anchorCtr="0">
            <a:noAutofit/>
          </a:bodyPr>
          <a:lstStyle/>
          <a:p>
            <a:pPr lvl="0" algn="l" defTabSz="914395" fontAlgn="auto">
              <a:spcBef>
                <a:spcPts val="0"/>
              </a:spcBef>
              <a:spcAft>
                <a:spcPts val="0"/>
              </a:spcAft>
              <a:defRPr/>
            </a:pPr>
            <a:r>
              <a:rPr lang="ja-JP" altLang="en-US" sz="1100" b="1" dirty="0">
                <a:solidFill>
                  <a:prstClr val="black"/>
                </a:solidFill>
                <a:latin typeface="ＭＳ ゴシック" panose="020B0609070205080204" pitchFamily="49" charset="-128"/>
                <a:ea typeface="ＭＳ ゴシック" panose="020B0609070205080204" pitchFamily="49" charset="-128"/>
              </a:rPr>
              <a:t>法科大学院修了時に右記ＧＰＡを修得し、修了直後に合格した学生の法学部時代のＧＰＡの平均</a:t>
            </a:r>
            <a:r>
              <a:rPr lang="ja-JP" altLang="en-US" sz="1000" spc="-150" dirty="0">
                <a:solidFill>
                  <a:prstClr val="black"/>
                </a:solidFill>
                <a:latin typeface="ＭＳ ゴシック" panose="020B0609070205080204" pitchFamily="49" charset="-128"/>
                <a:ea typeface="ＭＳ ゴシック" panose="020B0609070205080204" pitchFamily="49" charset="-128"/>
              </a:rPr>
              <a:t>（②①において合格が見込まれる学生の法曹コース修了時のＧＰＡ）　</a:t>
            </a:r>
            <a:endParaRPr lang="en-US" altLang="ja-JP" sz="1000" spc="-150" dirty="0">
              <a:solidFill>
                <a:prstClr val="black"/>
              </a:solidFill>
              <a:latin typeface="ＭＳ ゴシック" panose="020B0609070205080204" pitchFamily="49" charset="-128"/>
              <a:ea typeface="ＭＳ ゴシック" panose="020B0609070205080204" pitchFamily="49" charset="-128"/>
            </a:endParaRPr>
          </a:p>
          <a:p>
            <a:pPr lvl="0" algn="l" defTabSz="914395" fontAlgn="auto">
              <a:spcBef>
                <a:spcPts val="0"/>
              </a:spcBef>
              <a:spcAft>
                <a:spcPts val="0"/>
              </a:spcAf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100" b="1"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rPr>
              <a:t>３．１</a:t>
            </a:r>
            <a:endParaRPr kumimoji="1" lang="en-US" altLang="ja-JP" sz="1100" b="1"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p>
            <a:pPr lvl="0" algn="l" defTabSz="914395" fontAlgn="auto">
              <a:spcBef>
                <a:spcPts val="0"/>
              </a:spcBef>
              <a:spcAft>
                <a:spcPts val="0"/>
              </a:spcAf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lgn="l" defTabSz="914395" fontAlgn="auto">
              <a:spcBef>
                <a:spcPts val="0"/>
              </a:spcBef>
              <a:spcAft>
                <a:spcPts val="0"/>
              </a:spcAft>
              <a:defRPr/>
            </a:pPr>
            <a:r>
              <a:rPr lang="ja-JP" altLang="en-US" sz="1200" b="1" dirty="0">
                <a:solidFill>
                  <a:schemeClr val="tx1"/>
                </a:solidFill>
                <a:latin typeface="ＭＳ ゴシック" panose="020B0609070205080204" pitchFamily="49" charset="-128"/>
                <a:ea typeface="ＭＳ ゴシック" panose="020B0609070205080204" pitchFamily="49" charset="-128"/>
              </a:rPr>
              <a:t>上記ＧＰＡの獲得が見込まれる学生数</a:t>
            </a:r>
            <a:r>
              <a:rPr lang="ja-JP" altLang="en-US" sz="1200" dirty="0">
                <a:solidFill>
                  <a:schemeClr val="tx1"/>
                </a:solidFill>
                <a:latin typeface="ＭＳ ゴシック" panose="020B0609070205080204" pitchFamily="49" charset="-128"/>
                <a:ea typeface="ＭＳ ゴシック" panose="020B0609070205080204" pitchFamily="49" charset="-128"/>
              </a:rPr>
              <a:t>（</a:t>
            </a:r>
            <a:r>
              <a:rPr lang="ja-JP" altLang="en-US" sz="1100" dirty="0">
                <a:solidFill>
                  <a:schemeClr val="tx1"/>
                </a:solidFill>
                <a:latin typeface="ＭＳ ゴシック" panose="020B0609070205080204" pitchFamily="49" charset="-128"/>
                <a:ea typeface="ＭＳ ゴシック" panose="020B0609070205080204" pitchFamily="49" charset="-128"/>
              </a:rPr>
              <a:t>③②におけるＧＰＡの獲得が見込まれる学生数</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lang="ja-JP" altLang="en-US" sz="1100" b="1" dirty="0">
                <a:solidFill>
                  <a:srgbClr val="FF0000"/>
                </a:solidFill>
                <a:latin typeface="ＭＳ ゴシック" panose="020B0609070205080204" pitchFamily="49" charset="-128"/>
                <a:ea typeface="ＭＳ ゴシック" panose="020B0609070205080204" pitchFamily="49" charset="-128"/>
              </a:rPr>
              <a:t>　        </a:t>
            </a:r>
            <a:r>
              <a:rPr kumimoji="1" lang="ja-JP" altLang="en-US" sz="1100" b="1"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rPr>
              <a:t>２５人</a:t>
            </a:r>
            <a:endParaRPr kumimoji="1" lang="en-US" altLang="ja-JP" sz="1100" b="1"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p>
            <a:pPr lvl="0" algn="l" defTabSz="914395" fontAlgn="auto">
              <a:spcBef>
                <a:spcPts val="0"/>
              </a:spcBef>
              <a:spcAft>
                <a:spcPts val="0"/>
              </a:spcAf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en-US" altLang="ja-JP" sz="1000" b="0" i="0" u="none" strike="noStrike" kern="1200" cap="none" spc="-15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lang="ja-JP" altLang="en-US" sz="1000" spc="-150" dirty="0">
                <a:solidFill>
                  <a:prstClr val="black"/>
                </a:solidFill>
                <a:latin typeface="ＭＳ ゴシック" panose="020B0609070205080204" pitchFamily="49" charset="-128"/>
                <a:ea typeface="ＭＳ ゴシック" panose="020B0609070205080204" pitchFamily="49" charset="-128"/>
              </a:rPr>
              <a:t>過去５年間にＧＰＡ３．１以上で本ＬＳに</a:t>
            </a:r>
            <a:endParaRPr lang="en-US" altLang="ja-JP" sz="1000" spc="-150" dirty="0">
              <a:solidFill>
                <a:prstClr val="black"/>
              </a:solidFill>
              <a:latin typeface="ＭＳ ゴシック" panose="020B0609070205080204" pitchFamily="49" charset="-128"/>
              <a:ea typeface="ＭＳ ゴシック" panose="020B0609070205080204" pitchFamily="49" charset="-128"/>
            </a:endParaRPr>
          </a:p>
          <a:p>
            <a:pPr lvl="0" algn="l" defTabSz="914395" fontAlgn="auto">
              <a:spcBef>
                <a:spcPts val="0"/>
              </a:spcBef>
              <a:spcAft>
                <a:spcPts val="0"/>
              </a:spcAft>
              <a:defRPr/>
            </a:pPr>
            <a:r>
              <a:rPr lang="ja-JP" altLang="en-US" sz="1000" spc="-150" dirty="0">
                <a:solidFill>
                  <a:prstClr val="black"/>
                </a:solidFill>
                <a:latin typeface="ＭＳ ゴシック" panose="020B0609070205080204" pitchFamily="49" charset="-128"/>
                <a:ea typeface="ＭＳ ゴシック" panose="020B0609070205080204" pitchFamily="49" charset="-128"/>
              </a:rPr>
              <a:t>　　 入学し、２年間で修了して、修了直後の司法</a:t>
            </a:r>
            <a:endParaRPr lang="en-US" altLang="ja-JP" sz="1000" spc="-150" dirty="0">
              <a:solidFill>
                <a:prstClr val="black"/>
              </a:solidFill>
              <a:latin typeface="ＭＳ ゴシック" panose="020B0609070205080204" pitchFamily="49" charset="-128"/>
              <a:ea typeface="ＭＳ ゴシック" panose="020B0609070205080204" pitchFamily="49" charset="-128"/>
            </a:endParaRPr>
          </a:p>
          <a:p>
            <a:pPr lvl="0" algn="l" defTabSz="914395" fontAlgn="auto">
              <a:spcBef>
                <a:spcPts val="0"/>
              </a:spcBef>
              <a:spcAft>
                <a:spcPts val="0"/>
              </a:spcAft>
              <a:defRPr/>
            </a:pPr>
            <a:r>
              <a:rPr lang="en-US" altLang="ja-JP" sz="1000" spc="-150" dirty="0">
                <a:solidFill>
                  <a:prstClr val="black"/>
                </a:solidFill>
                <a:latin typeface="ＭＳ ゴシック" panose="020B0609070205080204" pitchFamily="49" charset="-128"/>
                <a:ea typeface="ＭＳ ゴシック" panose="020B0609070205080204" pitchFamily="49" charset="-128"/>
              </a:rPr>
              <a:t>      </a:t>
            </a:r>
            <a:r>
              <a:rPr lang="ja-JP" altLang="en-US" sz="1000" spc="-150" dirty="0">
                <a:solidFill>
                  <a:prstClr val="black"/>
                </a:solidFill>
                <a:latin typeface="ＭＳ ゴシック" panose="020B0609070205080204" pitchFamily="49" charset="-128"/>
                <a:ea typeface="ＭＳ ゴシック" panose="020B0609070205080204" pitchFamily="49" charset="-128"/>
              </a:rPr>
              <a:t>試験に合格した学生の数の平均</a:t>
            </a:r>
            <a:endParaRPr lang="en-US" altLang="ja-JP" sz="1000" spc="-150" dirty="0">
              <a:solidFill>
                <a:prstClr val="black"/>
              </a:solidFill>
              <a:latin typeface="ＭＳ ゴシック" panose="020B0609070205080204" pitchFamily="49" charset="-128"/>
              <a:ea typeface="ＭＳ ゴシック" panose="020B0609070205080204" pitchFamily="49" charset="-128"/>
            </a:endParaRPr>
          </a:p>
        </p:txBody>
      </p:sp>
      <p:sp>
        <p:nvSpPr>
          <p:cNvPr id="42" name="テキスト ボックス 41"/>
          <p:cNvSpPr txBox="1"/>
          <p:nvPr/>
        </p:nvSpPr>
        <p:spPr>
          <a:xfrm>
            <a:off x="941399" y="449462"/>
            <a:ext cx="1454605" cy="384539"/>
          </a:xfrm>
          <a:prstGeom prst="rect">
            <a:avLst/>
          </a:prstGeom>
          <a:solidFill>
            <a:schemeClr val="bg1"/>
          </a:solidFill>
        </p:spPr>
        <p:txBody>
          <a:bodyPr wrap="square" rtlCol="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 </a:t>
            </a:r>
            <a:r>
              <a:rPr kumimoji="0" lang="ja-JP" altLang="en-US"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法学部 </a:t>
            </a:r>
            <a:r>
              <a:rPr kumimoji="0" lang="en-US" altLang="ja-JP"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a:t>
            </a:r>
            <a:endParaRPr kumimoji="1" lang="ja-JP" altLang="en-US" sz="1733" b="0" i="0" u="none" strike="noStrike" kern="120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39" name="テキスト ボックス 38"/>
          <p:cNvSpPr txBox="1"/>
          <p:nvPr/>
        </p:nvSpPr>
        <p:spPr>
          <a:xfrm>
            <a:off x="4153244" y="446962"/>
            <a:ext cx="1599511" cy="384539"/>
          </a:xfrm>
          <a:prstGeom prst="rect">
            <a:avLst/>
          </a:prstGeom>
          <a:solidFill>
            <a:schemeClr val="bg1"/>
          </a:solidFill>
        </p:spPr>
        <p:txBody>
          <a:bodyPr wrap="square" rtlCol="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 </a:t>
            </a:r>
            <a:r>
              <a:rPr kumimoji="0" lang="ja-JP" altLang="en-US"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法科大学院</a:t>
            </a:r>
            <a:r>
              <a:rPr kumimoji="0" lang="en-US" altLang="ja-JP"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a:t>
            </a:r>
            <a:endParaRPr kumimoji="1" lang="ja-JP" altLang="en-US" sz="1733" b="0" i="0" u="none" strike="noStrike" kern="120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79" name="テキスト ボックス 78">
            <a:extLst>
              <a:ext uri="{FF2B5EF4-FFF2-40B4-BE49-F238E27FC236}">
                <a16:creationId xmlns:a16="http://schemas.microsoft.com/office/drawing/2014/main" id="{1E8C9108-8A26-4748-9757-8C96D77C8D5C}"/>
              </a:ext>
            </a:extLst>
          </p:cNvPr>
          <p:cNvSpPr txBox="1"/>
          <p:nvPr/>
        </p:nvSpPr>
        <p:spPr>
          <a:xfrm>
            <a:off x="7505439" y="454848"/>
            <a:ext cx="1599511" cy="384539"/>
          </a:xfrm>
          <a:prstGeom prst="rect">
            <a:avLst/>
          </a:prstGeom>
          <a:solidFill>
            <a:schemeClr val="bg1"/>
          </a:solidFill>
        </p:spPr>
        <p:txBody>
          <a:bodyPr wrap="square" rtlCol="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 </a:t>
            </a:r>
            <a:r>
              <a:rPr kumimoji="0" lang="ja-JP" altLang="en-US"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司法試験</a:t>
            </a:r>
            <a:r>
              <a:rPr kumimoji="0" lang="en-US" altLang="ja-JP"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a:t>
            </a:r>
            <a:endParaRPr kumimoji="1" lang="ja-JP" altLang="en-US" sz="1733" b="0" i="0" u="none" strike="noStrike" kern="120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98" name="矢印: 左 97">
            <a:extLst>
              <a:ext uri="{FF2B5EF4-FFF2-40B4-BE49-F238E27FC236}">
                <a16:creationId xmlns:a16="http://schemas.microsoft.com/office/drawing/2014/main" id="{B91F5B1A-5ADB-4057-9984-A5A9B39BC5BA}"/>
              </a:ext>
            </a:extLst>
          </p:cNvPr>
          <p:cNvSpPr/>
          <p:nvPr/>
        </p:nvSpPr>
        <p:spPr>
          <a:xfrm>
            <a:off x="6201741" y="2708920"/>
            <a:ext cx="856647" cy="386463"/>
          </a:xfrm>
          <a:prstGeom prst="leftArrow">
            <a:avLst>
              <a:gd name="adj1" fmla="val 59872"/>
              <a:gd name="adj2" fmla="val 31942"/>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1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05" name="正方形/長方形 104">
            <a:extLst>
              <a:ext uri="{FF2B5EF4-FFF2-40B4-BE49-F238E27FC236}">
                <a16:creationId xmlns:a16="http://schemas.microsoft.com/office/drawing/2014/main" id="{B3BFEC0F-FDCB-45FD-AB48-152C2947EC8A}"/>
              </a:ext>
            </a:extLst>
          </p:cNvPr>
          <p:cNvSpPr/>
          <p:nvPr/>
        </p:nvSpPr>
        <p:spPr>
          <a:xfrm>
            <a:off x="6951927" y="4191936"/>
            <a:ext cx="2753090" cy="2405416"/>
          </a:xfrm>
          <a:prstGeom prst="rect">
            <a:avLst/>
          </a:prstGeom>
          <a:solidFill>
            <a:schemeClr val="accent3">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wrap="none" lIns="65138" tIns="32569" rIns="65138" bIns="32569" rtlCol="0" anchor="ctr"/>
          <a:lstStyle/>
          <a:p>
            <a:pPr marL="0" marR="0" lvl="0" indent="0" algn="ctr" defTabSz="911976"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06" name="テキスト ボックス 105">
            <a:extLst>
              <a:ext uri="{FF2B5EF4-FFF2-40B4-BE49-F238E27FC236}">
                <a16:creationId xmlns:a16="http://schemas.microsoft.com/office/drawing/2014/main" id="{AC7208C8-CC01-4DD6-BBF6-1142505A9180}"/>
              </a:ext>
            </a:extLst>
          </p:cNvPr>
          <p:cNvSpPr txBox="1"/>
          <p:nvPr/>
        </p:nvSpPr>
        <p:spPr>
          <a:xfrm>
            <a:off x="7041232" y="4293096"/>
            <a:ext cx="2553241" cy="2163521"/>
          </a:xfrm>
          <a:prstGeom prst="rect">
            <a:avLst/>
          </a:prstGeom>
          <a:solidFill>
            <a:schemeClr val="bg1"/>
          </a:solidFill>
        </p:spPr>
        <p:txBody>
          <a:bodyPr wrap="square" rtlCol="0" anchor="t">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733" b="0" i="0" u="none" strike="noStrike" kern="0" cap="none" spc="0" normalizeH="0" baseline="0" noProof="0" dirty="0">
                <a:ln>
                  <a:noFill/>
                </a:ln>
                <a:solidFill>
                  <a:srgbClr val="9BBB59">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a:t>
            </a:r>
            <a:r>
              <a:rPr kumimoji="0" lang="ja-JP" altLang="en-US" sz="1733" b="0" i="0" u="none" strike="noStrike" kern="0" cap="none" spc="0" normalizeH="0" baseline="0" noProof="0" dirty="0">
                <a:ln>
                  <a:noFill/>
                </a:ln>
                <a:solidFill>
                  <a:srgbClr val="9BBB59">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目標</a:t>
            </a:r>
            <a:r>
              <a:rPr kumimoji="0" lang="en-US" altLang="ja-JP" sz="1733" b="0" i="0" u="none" strike="noStrike" kern="0" cap="none" spc="0" normalizeH="0" baseline="0" noProof="0" dirty="0">
                <a:ln>
                  <a:noFill/>
                </a:ln>
                <a:solidFill>
                  <a:srgbClr val="9BBB59">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a:t>
            </a:r>
          </a:p>
        </p:txBody>
      </p:sp>
      <p:sp>
        <p:nvSpPr>
          <p:cNvPr id="107" name="テキスト ボックス 106">
            <a:extLst>
              <a:ext uri="{FF2B5EF4-FFF2-40B4-BE49-F238E27FC236}">
                <a16:creationId xmlns:a16="http://schemas.microsoft.com/office/drawing/2014/main" id="{B1D3EEFE-C686-4BC5-BDDC-7C91F8C88E1D}"/>
              </a:ext>
            </a:extLst>
          </p:cNvPr>
          <p:cNvSpPr txBox="1"/>
          <p:nvPr/>
        </p:nvSpPr>
        <p:spPr>
          <a:xfrm>
            <a:off x="7114625" y="4708782"/>
            <a:ext cx="2387495" cy="1669776"/>
          </a:xfrm>
          <a:prstGeom prst="rect">
            <a:avLst/>
          </a:prstGeom>
          <a:ln/>
        </p:spPr>
        <p:style>
          <a:lnRef idx="2">
            <a:schemeClr val="accent3"/>
          </a:lnRef>
          <a:fillRef idx="1">
            <a:schemeClr val="lt1"/>
          </a:fillRef>
          <a:effectRef idx="0">
            <a:schemeClr val="accent3"/>
          </a:effectRef>
          <a:fontRef idx="minor">
            <a:schemeClr val="dk1"/>
          </a:fontRef>
        </p:style>
        <p:txBody>
          <a:bodyPr wrap="square" lIns="39000" tIns="39000" rIns="39000" bIns="39000" rtlCol="0" anchor="ctr" anchorCtr="0">
            <a:noAutofit/>
          </a:bodyPr>
          <a:lstStyle/>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①－１　法曹コース修了者の法科大</a:t>
            </a:r>
            <a:endPar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学院修了直後の司法試験合格率</a:t>
            </a:r>
            <a:endPar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（目標値）</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１００</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（合格者</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２０</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人／受験者</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２０</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人）</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95250" marR="0" lvl="0" indent="-95250" algn="l" defTabSz="914395"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厳格な成績評価・選抜によって合格率は当然に１００％を目標としている。</a:t>
            </a:r>
            <a:endParaRPr kumimoji="1"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111" name="正方形/長方形 110">
            <a:extLst>
              <a:ext uri="{FF2B5EF4-FFF2-40B4-BE49-F238E27FC236}">
                <a16:creationId xmlns:a16="http://schemas.microsoft.com/office/drawing/2014/main" id="{76EADA5C-059C-4D83-B18B-B0506098F2BF}"/>
              </a:ext>
            </a:extLst>
          </p:cNvPr>
          <p:cNvSpPr/>
          <p:nvPr/>
        </p:nvSpPr>
        <p:spPr>
          <a:xfrm>
            <a:off x="177823" y="4170916"/>
            <a:ext cx="2811287" cy="2426435"/>
          </a:xfrm>
          <a:prstGeom prst="rect">
            <a:avLst/>
          </a:prstGeom>
          <a:solidFill>
            <a:schemeClr val="accent1">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wrap="none" lIns="65138" tIns="32569" rIns="65138" bIns="32569" rtlCol="0" anchor="ctr"/>
          <a:lstStyle/>
          <a:p>
            <a:pPr marL="0" marR="0" lvl="0" indent="0" algn="ctr" defTabSz="911976"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12" name="テキスト ボックス 111">
            <a:extLst>
              <a:ext uri="{FF2B5EF4-FFF2-40B4-BE49-F238E27FC236}">
                <a16:creationId xmlns:a16="http://schemas.microsoft.com/office/drawing/2014/main" id="{A60EEC41-B3A9-4D31-B6E9-DB2AD95ACD74}"/>
              </a:ext>
            </a:extLst>
          </p:cNvPr>
          <p:cNvSpPr txBox="1"/>
          <p:nvPr/>
        </p:nvSpPr>
        <p:spPr>
          <a:xfrm>
            <a:off x="244738" y="4293096"/>
            <a:ext cx="2687416" cy="2163522"/>
          </a:xfrm>
          <a:prstGeom prst="rect">
            <a:avLst/>
          </a:prstGeom>
          <a:solidFill>
            <a:schemeClr val="bg1"/>
          </a:solidFill>
        </p:spPr>
        <p:txBody>
          <a:bodyPr wrap="square" rtlCol="0" anchor="t">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733" b="0" i="0" u="none" strike="noStrike" kern="0" cap="none" spc="0" normalizeH="0" baseline="0" noProof="0" dirty="0">
                <a:ln>
                  <a:noFill/>
                </a:ln>
                <a:solidFill>
                  <a:srgbClr val="4F81BD"/>
                </a:solidFill>
                <a:effectLst/>
                <a:uLnTx/>
                <a:uFillTx/>
                <a:latin typeface="HGP創英角ｺﾞｼｯｸUB" panose="020B0900000000000000" pitchFamily="50" charset="-128"/>
                <a:ea typeface="HGP創英角ｺﾞｼｯｸUB" panose="020B0900000000000000" pitchFamily="50" charset="-128"/>
                <a:cs typeface="+mn-cs"/>
              </a:rPr>
              <a:t>【</a:t>
            </a:r>
            <a:r>
              <a:rPr kumimoji="0" lang="ja-JP" altLang="en-US" sz="1733" b="0" i="0" u="none" strike="noStrike" kern="0" cap="none" spc="0" normalizeH="0" baseline="0" noProof="0" dirty="0">
                <a:ln>
                  <a:noFill/>
                </a:ln>
                <a:solidFill>
                  <a:srgbClr val="4F81BD"/>
                </a:solidFill>
                <a:effectLst/>
                <a:uLnTx/>
                <a:uFillTx/>
                <a:latin typeface="HGP創英角ｺﾞｼｯｸUB" panose="020B0900000000000000" pitchFamily="50" charset="-128"/>
                <a:ea typeface="HGP創英角ｺﾞｼｯｸUB" panose="020B0900000000000000" pitchFamily="50" charset="-128"/>
                <a:cs typeface="+mn-cs"/>
              </a:rPr>
              <a:t>法曹コース　</a:t>
            </a:r>
            <a:r>
              <a:rPr kumimoji="0" lang="ja-JP" altLang="en-US" sz="1733" kern="0" dirty="0">
                <a:solidFill>
                  <a:srgbClr val="4F81BD"/>
                </a:solidFill>
                <a:latin typeface="HGP創英角ｺﾞｼｯｸUB" panose="020B0900000000000000" pitchFamily="50" charset="-128"/>
                <a:ea typeface="HGP創英角ｺﾞｼｯｸUB" panose="020B0900000000000000" pitchFamily="50" charset="-128"/>
              </a:rPr>
              <a:t>２５</a:t>
            </a:r>
            <a:r>
              <a:rPr kumimoji="0" lang="ja-JP" altLang="en-US" sz="1733" b="0" i="0" u="none" strike="noStrike" kern="0" cap="none" spc="0" normalizeH="0" baseline="0" noProof="0" dirty="0">
                <a:ln>
                  <a:noFill/>
                </a:ln>
                <a:solidFill>
                  <a:srgbClr val="4F81BD"/>
                </a:solidFill>
                <a:effectLst/>
                <a:uLnTx/>
                <a:uFillTx/>
                <a:latin typeface="HGP創英角ｺﾞｼｯｸUB" panose="020B0900000000000000" pitchFamily="50" charset="-128"/>
                <a:ea typeface="HGP創英角ｺﾞｼｯｸUB" panose="020B0900000000000000" pitchFamily="50" charset="-128"/>
                <a:cs typeface="+mn-cs"/>
              </a:rPr>
              <a:t>人</a:t>
            </a:r>
            <a:r>
              <a:rPr kumimoji="0" lang="en-US" altLang="ja-JP" sz="1733" b="0" i="0" u="none" strike="noStrike" kern="0" cap="none" spc="0" normalizeH="0" baseline="0" noProof="0" dirty="0">
                <a:ln>
                  <a:noFill/>
                </a:ln>
                <a:solidFill>
                  <a:srgbClr val="4F81BD"/>
                </a:solidFill>
                <a:effectLst/>
                <a:uLnTx/>
                <a:uFillTx/>
                <a:latin typeface="HGP創英角ｺﾞｼｯｸUB" panose="020B0900000000000000" pitchFamily="50" charset="-128"/>
                <a:ea typeface="HGP創英角ｺﾞｼｯｸUB" panose="020B0900000000000000" pitchFamily="50" charset="-128"/>
                <a:cs typeface="+mn-cs"/>
              </a:rPr>
              <a:t>】</a:t>
            </a:r>
          </a:p>
        </p:txBody>
      </p:sp>
      <p:sp>
        <p:nvSpPr>
          <p:cNvPr id="34" name="正方形/長方形 33">
            <a:extLst>
              <a:ext uri="{FF2B5EF4-FFF2-40B4-BE49-F238E27FC236}">
                <a16:creationId xmlns:a16="http://schemas.microsoft.com/office/drawing/2014/main" id="{E667CC19-132D-459D-A4F1-DC0B9D0C8F0D}"/>
              </a:ext>
            </a:extLst>
          </p:cNvPr>
          <p:cNvSpPr/>
          <p:nvPr/>
        </p:nvSpPr>
        <p:spPr>
          <a:xfrm>
            <a:off x="298325" y="4693869"/>
            <a:ext cx="2592051" cy="168468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lvl="0" algn="l"/>
            <a:r>
              <a:rPr lang="ja-JP" altLang="en-US" sz="1100" dirty="0">
                <a:solidFill>
                  <a:prstClr val="black"/>
                </a:solidFill>
                <a:latin typeface="ＭＳ ゴシック" panose="020B0609070205080204" pitchFamily="49" charset="-128"/>
                <a:ea typeface="ＭＳ ゴシック" panose="020B0609070205080204" pitchFamily="49" charset="-128"/>
              </a:rPr>
              <a:t>従前よりＬＳと連携し、法曹プログラムを開設し、厳格な成績評価に基づいて</a:t>
            </a:r>
            <a:r>
              <a:rPr lang="ja-JP" altLang="en-US" sz="1100" b="1" u="sng" dirty="0">
                <a:solidFill>
                  <a:srgbClr val="FF0000"/>
                </a:solidFill>
                <a:latin typeface="ＭＳ ゴシック" panose="020B0609070205080204" pitchFamily="49" charset="-128"/>
                <a:ea typeface="ＭＳ ゴシック" panose="020B0609070205080204" pitchFamily="49" charset="-128"/>
              </a:rPr>
              <a:t>ＧＰＡ３．１以上</a:t>
            </a:r>
            <a:r>
              <a:rPr lang="ja-JP" altLang="en-US" sz="1100" dirty="0">
                <a:solidFill>
                  <a:prstClr val="black"/>
                </a:solidFill>
                <a:latin typeface="ＭＳ ゴシック" panose="020B0609070205080204" pitchFamily="49" charset="-128"/>
                <a:ea typeface="ＭＳ ゴシック" panose="020B0609070205080204" pitchFamily="49" charset="-128"/>
              </a:rPr>
              <a:t>の学生を修了者として認定してきたところ、過去５年間の修了者は１０４人であり、そのうち９６人がＬＳに進学していることから、</a:t>
            </a:r>
            <a:r>
              <a:rPr lang="ja-JP" altLang="en-US" sz="1100" b="1" u="sng" dirty="0">
                <a:solidFill>
                  <a:srgbClr val="FF0000"/>
                </a:solidFill>
                <a:latin typeface="ＭＳ ゴシック" panose="020B0609070205080204" pitchFamily="49" charset="-128"/>
                <a:ea typeface="ＭＳ ゴシック" panose="020B0609070205080204" pitchFamily="49" charset="-128"/>
              </a:rPr>
              <a:t>単年度で２５人程度の学生がＬＳに進学</a:t>
            </a:r>
            <a:r>
              <a:rPr lang="ja-JP" altLang="en-US" sz="1100" dirty="0">
                <a:solidFill>
                  <a:prstClr val="black"/>
                </a:solidFill>
                <a:latin typeface="ＭＳ ゴシック" panose="020B0609070205080204" pitchFamily="49" charset="-128"/>
                <a:ea typeface="ＭＳ ゴシック" panose="020B0609070205080204" pitchFamily="49" charset="-128"/>
              </a:rPr>
              <a:t>すると考え、法曹コースの定員を設定した。</a:t>
            </a:r>
            <a:endParaRPr kumimoji="1"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26" name="楕円 25">
            <a:extLst>
              <a:ext uri="{FF2B5EF4-FFF2-40B4-BE49-F238E27FC236}">
                <a16:creationId xmlns:a16="http://schemas.microsoft.com/office/drawing/2014/main" id="{25BD998D-4B20-4E56-A735-90E4C69E78C4}"/>
              </a:ext>
            </a:extLst>
          </p:cNvPr>
          <p:cNvSpPr/>
          <p:nvPr/>
        </p:nvSpPr>
        <p:spPr>
          <a:xfrm>
            <a:off x="8208948" y="2949847"/>
            <a:ext cx="576143" cy="322422"/>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solidFill>
                <a:schemeClr val="tx1"/>
              </a:solidFill>
              <a:latin typeface="ＭＳ ゴシック" panose="020B0609070205080204" pitchFamily="49" charset="-128"/>
              <a:ea typeface="ＭＳ ゴシック" panose="020B0609070205080204" pitchFamily="49" charset="-128"/>
            </a:endParaRPr>
          </a:p>
        </p:txBody>
      </p:sp>
      <p:sp>
        <p:nvSpPr>
          <p:cNvPr id="27" name="楕円 26">
            <a:extLst>
              <a:ext uri="{FF2B5EF4-FFF2-40B4-BE49-F238E27FC236}">
                <a16:creationId xmlns:a16="http://schemas.microsoft.com/office/drawing/2014/main" id="{6E96D043-00EF-4376-B012-03326E5BA835}"/>
              </a:ext>
            </a:extLst>
          </p:cNvPr>
          <p:cNvSpPr/>
          <p:nvPr/>
        </p:nvSpPr>
        <p:spPr>
          <a:xfrm>
            <a:off x="5567726" y="2786202"/>
            <a:ext cx="576143" cy="322422"/>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solidFill>
                <a:schemeClr val="tx1"/>
              </a:solidFill>
              <a:latin typeface="ＭＳ ゴシック" panose="020B0609070205080204" pitchFamily="49" charset="-128"/>
              <a:ea typeface="ＭＳ ゴシック" panose="020B0609070205080204" pitchFamily="49" charset="-128"/>
            </a:endParaRPr>
          </a:p>
        </p:txBody>
      </p:sp>
      <p:sp>
        <p:nvSpPr>
          <p:cNvPr id="28" name="楕円 27">
            <a:extLst>
              <a:ext uri="{FF2B5EF4-FFF2-40B4-BE49-F238E27FC236}">
                <a16:creationId xmlns:a16="http://schemas.microsoft.com/office/drawing/2014/main" id="{B243FF9D-74AD-4E60-966C-A4F072346D1F}"/>
              </a:ext>
            </a:extLst>
          </p:cNvPr>
          <p:cNvSpPr/>
          <p:nvPr/>
        </p:nvSpPr>
        <p:spPr>
          <a:xfrm>
            <a:off x="2252730" y="2786202"/>
            <a:ext cx="576143" cy="322422"/>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solidFill>
                <a:schemeClr val="tx1"/>
              </a:solidFill>
              <a:latin typeface="ＭＳ ゴシック" panose="020B0609070205080204" pitchFamily="49" charset="-128"/>
              <a:ea typeface="ＭＳ ゴシック" panose="020B0609070205080204" pitchFamily="49" charset="-128"/>
            </a:endParaRPr>
          </a:p>
        </p:txBody>
      </p:sp>
      <p:sp>
        <p:nvSpPr>
          <p:cNvPr id="31" name="矢印: 左 30">
            <a:extLst>
              <a:ext uri="{FF2B5EF4-FFF2-40B4-BE49-F238E27FC236}">
                <a16:creationId xmlns:a16="http://schemas.microsoft.com/office/drawing/2014/main" id="{295FE0A3-F3D9-4641-8ACE-64DB38B6E313}"/>
              </a:ext>
            </a:extLst>
          </p:cNvPr>
          <p:cNvSpPr/>
          <p:nvPr/>
        </p:nvSpPr>
        <p:spPr>
          <a:xfrm>
            <a:off x="2934623" y="2708920"/>
            <a:ext cx="764270" cy="386463"/>
          </a:xfrm>
          <a:prstGeom prst="leftArrow">
            <a:avLst>
              <a:gd name="adj1" fmla="val 59872"/>
              <a:gd name="adj2" fmla="val 31942"/>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1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32" name="次の値と等しい 31">
            <a:extLst>
              <a:ext uri="{FF2B5EF4-FFF2-40B4-BE49-F238E27FC236}">
                <a16:creationId xmlns:a16="http://schemas.microsoft.com/office/drawing/2014/main" id="{E862038F-3FD5-484F-8F20-E10AFA5554CD}"/>
              </a:ext>
            </a:extLst>
          </p:cNvPr>
          <p:cNvSpPr/>
          <p:nvPr/>
        </p:nvSpPr>
        <p:spPr>
          <a:xfrm rot="16200000">
            <a:off x="4823394" y="3897793"/>
            <a:ext cx="319768" cy="538886"/>
          </a:xfrm>
          <a:prstGeom prst="mathEqual">
            <a:avLst/>
          </a:prstGeom>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solidFill>
                <a:schemeClr val="tx1"/>
              </a:solidFill>
            </a:endParaRPr>
          </a:p>
        </p:txBody>
      </p:sp>
      <p:sp>
        <p:nvSpPr>
          <p:cNvPr id="37" name="テキスト ボックス 36">
            <a:extLst>
              <a:ext uri="{FF2B5EF4-FFF2-40B4-BE49-F238E27FC236}">
                <a16:creationId xmlns:a16="http://schemas.microsoft.com/office/drawing/2014/main" id="{F6CA6F06-1FE9-4039-9ED9-AF7CC33C4AE0}"/>
              </a:ext>
            </a:extLst>
          </p:cNvPr>
          <p:cNvSpPr txBox="1"/>
          <p:nvPr/>
        </p:nvSpPr>
        <p:spPr>
          <a:xfrm>
            <a:off x="3237458" y="901367"/>
            <a:ext cx="3431081" cy="371406"/>
          </a:xfrm>
          <a:prstGeom prst="rect">
            <a:avLst/>
          </a:prstGeom>
          <a:solidFill>
            <a:schemeClr val="bg1"/>
          </a:solidFill>
        </p:spPr>
        <p:txBody>
          <a:bodyPr wrap="square" rtlCol="0" anchor="t">
            <a:noAutofit/>
          </a:bodyPr>
          <a:lstStyle/>
          <a:p>
            <a:pPr lvl="0">
              <a:defRPr/>
            </a:pPr>
            <a:r>
              <a:rPr kumimoji="0" lang="en-US" altLang="ja-JP"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【1</a:t>
            </a:r>
            <a:r>
              <a:rPr kumimoji="0" lang="ja-JP" altLang="en-US"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学年</a:t>
            </a:r>
            <a:r>
              <a:rPr kumimoji="0" lang="en-US" altLang="ja-JP"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a:t>
            </a:r>
            <a:r>
              <a:rPr kumimoji="0" lang="ja-JP" altLang="en-US"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　未修２０人　</a:t>
            </a:r>
            <a:r>
              <a:rPr kumimoji="0" lang="ja-JP" altLang="en-US" sz="1733" kern="0" dirty="0">
                <a:solidFill>
                  <a:srgbClr val="F79646">
                    <a:lumMod val="75000"/>
                  </a:srgbClr>
                </a:solidFill>
                <a:latin typeface="HGP創英角ｺﾞｼｯｸUB" panose="020B0900000000000000" pitchFamily="50" charset="-128"/>
                <a:ea typeface="HGP創英角ｺﾞｼｯｸUB" panose="020B0900000000000000" pitchFamily="50" charset="-128"/>
              </a:rPr>
              <a:t>既修８０人</a:t>
            </a:r>
            <a:r>
              <a:rPr kumimoji="0" lang="ja-JP" altLang="en-US"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　</a:t>
            </a:r>
            <a:endParaRPr kumimoji="0" lang="en-US" altLang="ja-JP"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endParaRPr>
          </a:p>
        </p:txBody>
      </p:sp>
    </p:spTree>
    <p:extLst>
      <p:ext uri="{BB962C8B-B14F-4D97-AF65-F5344CB8AC3E}">
        <p14:creationId xmlns:p14="http://schemas.microsoft.com/office/powerpoint/2010/main" val="144116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6839316" y="397303"/>
            <a:ext cx="2970606" cy="6411269"/>
          </a:xfrm>
          <a:prstGeom prst="rect">
            <a:avLst/>
          </a:prstGeom>
          <a:solidFill>
            <a:schemeClr val="accent3">
              <a:lumMod val="20000"/>
              <a:lumOff val="80000"/>
            </a:schemeClr>
          </a:solidFill>
          <a:ln>
            <a:noFill/>
          </a:ln>
        </p:spPr>
        <p:style>
          <a:lnRef idx="0">
            <a:scrgbClr r="0" g="0" b="0"/>
          </a:lnRef>
          <a:fillRef idx="0">
            <a:scrgbClr r="0" g="0" b="0"/>
          </a:fillRef>
          <a:effectRef idx="0">
            <a:scrgbClr r="0" g="0" b="0"/>
          </a:effectRef>
          <a:fontRef idx="minor">
            <a:schemeClr val="lt1"/>
          </a:fontRef>
        </p:style>
        <p:txBody>
          <a:bodyPr vert="eaVert" wrap="none" lIns="65138" tIns="32569" rIns="65138" bIns="32569" rtlCol="0" anchor="ctr"/>
          <a:lstStyle/>
          <a:p>
            <a:pPr marL="0" marR="0" lvl="0" indent="0" algn="ctr" defTabSz="911976"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162"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62" name="正方形/長方形 61">
            <a:extLst>
              <a:ext uri="{FF2B5EF4-FFF2-40B4-BE49-F238E27FC236}">
                <a16:creationId xmlns:a16="http://schemas.microsoft.com/office/drawing/2014/main" id="{DDB9CA98-A8C9-4D54-A4A0-02804815F1C6}"/>
              </a:ext>
            </a:extLst>
          </p:cNvPr>
          <p:cNvSpPr/>
          <p:nvPr/>
        </p:nvSpPr>
        <p:spPr>
          <a:xfrm>
            <a:off x="3042698" y="404664"/>
            <a:ext cx="3855642" cy="6403908"/>
          </a:xfrm>
          <a:prstGeom prst="rect">
            <a:avLst/>
          </a:prstGeom>
          <a:solidFill>
            <a:schemeClr val="accent6">
              <a:lumMod val="20000"/>
              <a:lumOff val="80000"/>
            </a:schemeClr>
          </a:solidFill>
          <a:ln>
            <a:noFill/>
          </a:ln>
        </p:spPr>
        <p:style>
          <a:lnRef idx="0">
            <a:scrgbClr r="0" g="0" b="0"/>
          </a:lnRef>
          <a:fillRef idx="0">
            <a:scrgbClr r="0" g="0" b="0"/>
          </a:fillRef>
          <a:effectRef idx="0">
            <a:scrgbClr r="0" g="0" b="0"/>
          </a:effectRef>
          <a:fontRef idx="minor">
            <a:schemeClr val="lt1"/>
          </a:fontRef>
        </p:style>
        <p:txBody>
          <a:bodyPr vert="eaVert" wrap="none" lIns="65138" tIns="32569" rIns="65138" bIns="32569" rtlCol="0" anchor="ctr"/>
          <a:lstStyle/>
          <a:p>
            <a:pPr marL="0" marR="0" lvl="0" indent="0" algn="ctr" defTabSz="911976"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162"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74" name="正方形/長方形 73">
            <a:extLst>
              <a:ext uri="{FF2B5EF4-FFF2-40B4-BE49-F238E27FC236}">
                <a16:creationId xmlns:a16="http://schemas.microsoft.com/office/drawing/2014/main" id="{126A11E2-CD72-4636-AE35-29A4F759779D}"/>
              </a:ext>
            </a:extLst>
          </p:cNvPr>
          <p:cNvSpPr/>
          <p:nvPr/>
        </p:nvSpPr>
        <p:spPr>
          <a:xfrm>
            <a:off x="69574" y="397304"/>
            <a:ext cx="2982830" cy="6403908"/>
          </a:xfrm>
          <a:prstGeom prst="rect">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lt1"/>
          </a:fontRef>
        </p:style>
        <p:txBody>
          <a:bodyPr vert="eaVert" wrap="none" lIns="65138" tIns="32569" rIns="65138" bIns="32569" rtlCol="0" anchor="ctr"/>
          <a:lstStyle/>
          <a:p>
            <a:pPr marL="0" marR="0" lvl="0" indent="0" algn="ctr" defTabSz="911976"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162"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75" name="四角形: 角を丸くする 74">
            <a:extLst>
              <a:ext uri="{FF2B5EF4-FFF2-40B4-BE49-F238E27FC236}">
                <a16:creationId xmlns:a16="http://schemas.microsoft.com/office/drawing/2014/main" id="{A9EA5500-CEB4-4A18-ACA7-1B792B068B31}"/>
              </a:ext>
            </a:extLst>
          </p:cNvPr>
          <p:cNvSpPr/>
          <p:nvPr/>
        </p:nvSpPr>
        <p:spPr>
          <a:xfrm>
            <a:off x="127100" y="1340768"/>
            <a:ext cx="9613248" cy="2008269"/>
          </a:xfrm>
          <a:prstGeom prst="roundRect">
            <a:avLst>
              <a:gd name="adj" fmla="val 7556"/>
            </a:avLst>
          </a:prstGeom>
          <a:ln/>
        </p:spPr>
        <p:style>
          <a:lnRef idx="2">
            <a:schemeClr val="accent2"/>
          </a:lnRef>
          <a:fillRef idx="1">
            <a:schemeClr val="lt1"/>
          </a:fillRef>
          <a:effectRef idx="0">
            <a:schemeClr val="accent2"/>
          </a:effectRef>
          <a:fontRef idx="minor">
            <a:schemeClr val="dk1"/>
          </a:fontRef>
        </p:style>
        <p:txBody>
          <a:bodyPr wrap="none" lIns="65138" tIns="32569" rIns="65138" bIns="32569" rtlCol="0" anchor="b"/>
          <a:lstStyle/>
          <a:p>
            <a:pPr marL="0" marR="0" lvl="0" indent="0" algn="ctr" defTabSz="911976" rtl="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162" normalizeH="0" baseline="0" noProof="0" dirty="0">
                <a:ln>
                  <a:noFill/>
                </a:ln>
                <a:solidFill>
                  <a:srgbClr val="C0504D"/>
                </a:solidFill>
                <a:effectLst/>
                <a:uLnTx/>
                <a:uFillTx/>
                <a:latin typeface="HGP創英角ｺﾞｼｯｸUB" panose="020B0900000000000000" pitchFamily="50" charset="-128"/>
                <a:ea typeface="HGP創英角ｺﾞｼｯｸUB" panose="020B0900000000000000" pitchFamily="50" charset="-128"/>
                <a:cs typeface="+mn-cs"/>
              </a:rPr>
              <a:t>合格が見込まれる学生　８人</a:t>
            </a:r>
            <a:endParaRPr kumimoji="0" lang="en-US" altLang="ja-JP" sz="1800" b="0" i="0" u="none" strike="noStrike" kern="0" cap="none" spc="162" normalizeH="0" baseline="0" noProof="0" dirty="0">
              <a:ln>
                <a:noFill/>
              </a:ln>
              <a:solidFill>
                <a:srgbClr val="C0504D"/>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50" name="Rectangle 4"/>
          <p:cNvSpPr>
            <a:spLocks noChangeArrowheads="1"/>
          </p:cNvSpPr>
          <p:nvPr/>
        </p:nvSpPr>
        <p:spPr bwMode="auto">
          <a:xfrm>
            <a:off x="0" y="0"/>
            <a:ext cx="9906000" cy="362185"/>
          </a:xfrm>
          <a:prstGeom prst="rect">
            <a:avLst/>
          </a:prstGeom>
          <a:solidFill>
            <a:schemeClr val="tx2"/>
          </a:solidFill>
          <a:ln>
            <a:noFill/>
          </a:ln>
          <a:effectLst/>
        </p:spPr>
        <p:txBody>
          <a:bodyPr wrap="none" anchor="ctr"/>
          <a:lstStyle>
            <a:lvl1pPr algn="l"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lgn="l"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lgn="l"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r>
              <a:rPr kumimoji="1" lang="ja-JP" altLang="en-US" sz="1800" b="0" i="0" u="none" strike="noStrike" kern="1200" cap="none" spc="-6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rPr>
              <a:t>法曹コース・特別選抜枠の定員の考え方（記入例２）</a:t>
            </a:r>
          </a:p>
        </p:txBody>
      </p:sp>
      <p:sp>
        <p:nvSpPr>
          <p:cNvPr id="94" name="正方形/長方形 93"/>
          <p:cNvSpPr/>
          <p:nvPr/>
        </p:nvSpPr>
        <p:spPr>
          <a:xfrm>
            <a:off x="3156732" y="3518452"/>
            <a:ext cx="3632347" cy="3237948"/>
          </a:xfrm>
          <a:prstGeom prst="rect">
            <a:avLst/>
          </a:prstGeom>
          <a:solidFill>
            <a:schemeClr val="accent6">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wrap="none" lIns="65138" tIns="32569" rIns="65138" bIns="32569" rtlCol="0" anchor="ctr"/>
          <a:lstStyle/>
          <a:p>
            <a:pPr marL="0" marR="0" lvl="0" indent="0" algn="ctr" defTabSz="911976"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2" name="テキスト ボックス 1"/>
          <p:cNvSpPr txBox="1"/>
          <p:nvPr/>
        </p:nvSpPr>
        <p:spPr>
          <a:xfrm>
            <a:off x="3255913" y="3607904"/>
            <a:ext cx="3431081" cy="3061456"/>
          </a:xfrm>
          <a:prstGeom prst="rect">
            <a:avLst/>
          </a:prstGeom>
          <a:solidFill>
            <a:schemeClr val="bg1"/>
          </a:solidFill>
        </p:spPr>
        <p:txBody>
          <a:bodyPr wrap="square" tIns="0" rtlCol="0" anchor="t">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 </a:t>
            </a:r>
            <a:r>
              <a:rPr kumimoji="0" lang="ja-JP" altLang="en-US"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特 別 選 抜 枠　１５</a:t>
            </a:r>
            <a:r>
              <a:rPr kumimoji="0" lang="en-US" altLang="ja-JP"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(11)</a:t>
            </a:r>
            <a:r>
              <a:rPr kumimoji="0" lang="ja-JP" altLang="en-US"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人 </a:t>
            </a:r>
            <a:r>
              <a:rPr kumimoji="0" lang="en-US" altLang="ja-JP"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a:t>
            </a:r>
          </a:p>
        </p:txBody>
      </p:sp>
      <p:sp>
        <p:nvSpPr>
          <p:cNvPr id="47" name="テキスト ボックス 46"/>
          <p:cNvSpPr txBox="1"/>
          <p:nvPr/>
        </p:nvSpPr>
        <p:spPr>
          <a:xfrm>
            <a:off x="3263721" y="4782734"/>
            <a:ext cx="1989000" cy="273000"/>
          </a:xfrm>
          <a:prstGeom prst="rect">
            <a:avLst/>
          </a:prstGeom>
          <a:noFill/>
        </p:spPr>
        <p:txBody>
          <a:bodyPr wrap="square" rtlCol="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733" b="0" i="0" u="none" strike="noStrike" kern="1200" cap="none" spc="0" normalizeH="0" baseline="0" noProof="0" dirty="0">
              <a:ln>
                <a:noFill/>
              </a:ln>
              <a:solidFill>
                <a:prstClr val="white"/>
              </a:solidFill>
              <a:effectLst/>
              <a:uLnTx/>
              <a:uFillTx/>
              <a:latin typeface="Arial" charset="0"/>
              <a:ea typeface="ＭＳ Ｐゴシック" charset="-128"/>
              <a:cs typeface="+mn-cs"/>
            </a:endParaRPr>
          </a:p>
        </p:txBody>
      </p:sp>
      <p:sp>
        <p:nvSpPr>
          <p:cNvPr id="52" name="テキスト ボックス 51"/>
          <p:cNvSpPr txBox="1"/>
          <p:nvPr/>
        </p:nvSpPr>
        <p:spPr>
          <a:xfrm>
            <a:off x="7115914" y="1416304"/>
            <a:ext cx="2451458" cy="1868680"/>
          </a:xfrm>
          <a:prstGeom prst="rect">
            <a:avLst/>
          </a:prstGeom>
          <a:ln/>
        </p:spPr>
        <p:style>
          <a:lnRef idx="2">
            <a:schemeClr val="accent3"/>
          </a:lnRef>
          <a:fillRef idx="1">
            <a:schemeClr val="lt1"/>
          </a:fillRef>
          <a:effectRef idx="0">
            <a:schemeClr val="accent3"/>
          </a:effectRef>
          <a:fontRef idx="minor">
            <a:schemeClr val="dk1"/>
          </a:fontRef>
        </p:style>
        <p:txBody>
          <a:bodyPr wrap="square" lIns="39000" tIns="39000" rIns="39000" bIns="39000" rtlCol="0" anchor="ctr" anchorCtr="0">
            <a:noAutofit/>
          </a:bodyPr>
          <a:lstStyle/>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（備考）法科大学院修了直後の司法</a:t>
            </a:r>
            <a:endPar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lang="ja-JP" altLang="en-US" sz="1100" b="1" dirty="0">
                <a:solidFill>
                  <a:prstClr val="black"/>
                </a:solidFill>
                <a:latin typeface="ＭＳ ゴシック" panose="020B0609070205080204" pitchFamily="49" charset="-128"/>
                <a:ea typeface="ＭＳ ゴシック" panose="020B0609070205080204" pitchFamily="49" charset="-128"/>
              </a:rPr>
              <a:t>　　　　</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試験合格率＜</a:t>
            </a:r>
            <a:r>
              <a:rPr kumimoji="1" lang="ja-JP" altLang="en-US" sz="1100" b="1" i="0"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法学既修者</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（令和</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２</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年）</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２０</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（合格者</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８</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人／受験者</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４０</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人）</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（過去５年間）</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２０</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（合格者</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５０</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人／受験者</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２５０</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人）</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lgn="l" defTabSz="914395" fontAlgn="auto">
              <a:spcBef>
                <a:spcPts val="0"/>
              </a:spcBef>
              <a:spcAft>
                <a:spcPts val="0"/>
              </a:spcAft>
              <a:defRPr/>
            </a:pPr>
            <a:r>
              <a:rPr lang="en-US" altLang="ja-JP" sz="1100" spc="-150" dirty="0">
                <a:solidFill>
                  <a:prstClr val="black"/>
                </a:solidFill>
                <a:latin typeface="ＭＳ ゴシック" panose="020B0609070205080204" pitchFamily="49" charset="-128"/>
                <a:ea typeface="ＭＳ ゴシック" panose="020B0609070205080204" pitchFamily="49" charset="-128"/>
              </a:rPr>
              <a:t>※</a:t>
            </a:r>
            <a:r>
              <a:rPr lang="ja-JP" altLang="en-US" sz="1100" spc="-150" dirty="0">
                <a:solidFill>
                  <a:prstClr val="black"/>
                </a:solidFill>
                <a:latin typeface="ＭＳ ゴシック" panose="020B0609070205080204" pitchFamily="49" charset="-128"/>
                <a:ea typeface="ＭＳ ゴシック" panose="020B0609070205080204" pitchFamily="49" charset="-128"/>
              </a:rPr>
              <a:t>うち、協定先の法学部出身者は</a:t>
            </a:r>
            <a:r>
              <a:rPr lang="ja-JP" altLang="en-US" sz="1100" b="1" u="sng" spc="-150" dirty="0">
                <a:solidFill>
                  <a:srgbClr val="FF0000"/>
                </a:solidFill>
                <a:latin typeface="ＭＳ ゴシック" panose="020B0609070205080204" pitchFamily="49" charset="-128"/>
                <a:ea typeface="ＭＳ ゴシック" panose="020B0609070205080204" pitchFamily="49" charset="-128"/>
              </a:rPr>
              <a:t>３９人</a:t>
            </a:r>
            <a:r>
              <a:rPr lang="ja-JP" altLang="en-US" sz="1100" spc="-150" dirty="0">
                <a:solidFill>
                  <a:schemeClr val="tx1"/>
                </a:solidFill>
                <a:latin typeface="ＭＳ ゴシック" panose="020B0609070205080204" pitchFamily="49" charset="-128"/>
                <a:ea typeface="ＭＳ ゴシック" panose="020B0609070205080204" pitchFamily="49" charset="-128"/>
              </a:rPr>
              <a:t>。</a:t>
            </a:r>
            <a:endParaRPr lang="en-US" altLang="ja-JP" sz="1100" spc="-150" dirty="0">
              <a:solidFill>
                <a:schemeClr val="tx1"/>
              </a:solidFill>
              <a:latin typeface="ＭＳ ゴシック" panose="020B0609070205080204" pitchFamily="49" charset="-128"/>
              <a:ea typeface="ＭＳ ゴシック" panose="020B0609070205080204" pitchFamily="49" charset="-128"/>
            </a:endParaRPr>
          </a:p>
          <a:p>
            <a:pPr lvl="0" algn="l" defTabSz="914395" fontAlgn="auto">
              <a:spcBef>
                <a:spcPts val="0"/>
              </a:spcBef>
              <a:spcAft>
                <a:spcPts val="0"/>
              </a:spcAft>
              <a:defRPr/>
            </a:pPr>
            <a:r>
              <a:rPr lang="ja-JP" altLang="en-US" sz="1100" spc="-150" dirty="0">
                <a:solidFill>
                  <a:schemeClr val="tx1"/>
                </a:solidFill>
                <a:latin typeface="ＭＳ ゴシック" panose="020B0609070205080204" pitchFamily="49" charset="-128"/>
                <a:ea typeface="ＭＳ ゴシック" panose="020B0609070205080204" pitchFamily="49" charset="-128"/>
              </a:rPr>
              <a:t>　 １年当たり</a:t>
            </a:r>
            <a:r>
              <a:rPr lang="ja-JP" altLang="en-US" sz="1100" b="1" u="sng" dirty="0">
                <a:solidFill>
                  <a:srgbClr val="FF0000"/>
                </a:solidFill>
                <a:latin typeface="ＭＳ ゴシック" panose="020B0609070205080204" pitchFamily="49" charset="-128"/>
                <a:ea typeface="ＭＳ ゴシック" panose="020B0609070205080204" pitchFamily="49" charset="-128"/>
              </a:rPr>
              <a:t>８人</a:t>
            </a:r>
            <a:r>
              <a:rPr lang="ja-JP" altLang="en-US" sz="1100" spc="-150" dirty="0">
                <a:solidFill>
                  <a:schemeClr val="tx1"/>
                </a:solidFill>
                <a:latin typeface="ＭＳ ゴシック" panose="020B0609070205080204" pitchFamily="49" charset="-128"/>
                <a:ea typeface="ＭＳ ゴシック" panose="020B0609070205080204" pitchFamily="49" charset="-128"/>
              </a:rPr>
              <a:t>。</a:t>
            </a:r>
            <a:endParaRPr lang="ja-JP" altLang="en-US" sz="1100" b="1" dirty="0">
              <a:solidFill>
                <a:prstClr val="black"/>
              </a:solidFill>
              <a:latin typeface="ＭＳ ゴシック" panose="020B0609070205080204" pitchFamily="49" charset="-128"/>
              <a:ea typeface="ＭＳ ゴシック" panose="020B0609070205080204" pitchFamily="49" charset="-128"/>
            </a:endParaRPr>
          </a:p>
        </p:txBody>
      </p:sp>
      <p:sp>
        <p:nvSpPr>
          <p:cNvPr id="64" name="テキスト ボックス 63">
            <a:extLst>
              <a:ext uri="{FF2B5EF4-FFF2-40B4-BE49-F238E27FC236}">
                <a16:creationId xmlns:a16="http://schemas.microsoft.com/office/drawing/2014/main" id="{B966FE67-F70F-4DAE-8526-F9BD97948F0E}"/>
              </a:ext>
            </a:extLst>
          </p:cNvPr>
          <p:cNvSpPr txBox="1"/>
          <p:nvPr/>
        </p:nvSpPr>
        <p:spPr>
          <a:xfrm>
            <a:off x="3713377" y="1422760"/>
            <a:ext cx="2479243" cy="1574192"/>
          </a:xfrm>
          <a:prstGeom prst="rect">
            <a:avLst/>
          </a:prstGeom>
          <a:ln>
            <a:solidFill>
              <a:schemeClr val="accent6"/>
            </a:solidFill>
          </a:ln>
        </p:spPr>
        <p:style>
          <a:lnRef idx="2">
            <a:schemeClr val="accent6"/>
          </a:lnRef>
          <a:fillRef idx="1">
            <a:schemeClr val="lt1"/>
          </a:fillRef>
          <a:effectRef idx="0">
            <a:schemeClr val="accent6"/>
          </a:effectRef>
          <a:fontRef idx="minor">
            <a:schemeClr val="dk1"/>
          </a:fontRef>
        </p:style>
        <p:txBody>
          <a:bodyPr wrap="square" lIns="39000" tIns="39000" rIns="39000" bIns="39000" rtlCol="0" anchor="ctr" anchorCtr="0">
            <a:noAutofit/>
          </a:bodyPr>
          <a:lstStyle/>
          <a:p>
            <a:pPr lvl="0" algn="l" defTabSz="914395" fontAlgn="auto">
              <a:spcBef>
                <a:spcPts val="0"/>
              </a:spcBef>
              <a:spcAft>
                <a:spcPts val="0"/>
              </a:spcAft>
              <a:defRPr/>
            </a:pPr>
            <a:r>
              <a:rPr lang="ja-JP" altLang="en-US" sz="1100" b="1" dirty="0">
                <a:solidFill>
                  <a:prstClr val="black"/>
                </a:solidFill>
                <a:latin typeface="ＭＳ ゴシック" panose="020B0609070205080204" pitchFamily="49" charset="-128"/>
                <a:ea typeface="ＭＳ ゴシック" panose="020B0609070205080204" pitchFamily="49" charset="-128"/>
              </a:rPr>
              <a:t>修了直後に合格した学生の法科大学院修了時のＧＰＡの平均</a:t>
            </a:r>
            <a:r>
              <a:rPr lang="ja-JP" altLang="en-US" sz="1000" spc="-150" dirty="0">
                <a:solidFill>
                  <a:prstClr val="black"/>
                </a:solidFill>
                <a:latin typeface="ＭＳ ゴシック" panose="020B0609070205080204" pitchFamily="49" charset="-128"/>
                <a:ea typeface="ＭＳ ゴシック" panose="020B0609070205080204" pitchFamily="49" charset="-128"/>
              </a:rPr>
              <a:t>（④①において合格が見込まれる学生の法科大学院修了時のＧＰＡ）</a:t>
            </a:r>
            <a:endParaRPr lang="en-US" altLang="ja-JP" sz="1100" spc="-150" dirty="0">
              <a:solidFill>
                <a:prstClr val="black"/>
              </a:solidFill>
              <a:latin typeface="ＭＳ ゴシック" panose="020B0609070205080204" pitchFamily="49" charset="-128"/>
              <a:ea typeface="ＭＳ ゴシック" panose="020B0609070205080204" pitchFamily="49" charset="-128"/>
            </a:endParaRPr>
          </a:p>
          <a:p>
            <a:pPr lvl="0" algn="r" defTabSz="914395" fontAlgn="auto">
              <a:spcBef>
                <a:spcPts val="0"/>
              </a:spcBef>
              <a:spcAft>
                <a:spcPts val="0"/>
              </a:spcAf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lang="ja-JP" altLang="en-US" sz="1100" b="1" u="sng" dirty="0">
                <a:solidFill>
                  <a:srgbClr val="FF0000"/>
                </a:solidFill>
                <a:latin typeface="ＭＳ ゴシック" panose="020B0609070205080204" pitchFamily="49" charset="-128"/>
                <a:ea typeface="ＭＳ ゴシック" panose="020B0609070205080204" pitchFamily="49" charset="-128"/>
              </a:rPr>
              <a:t>２．８</a:t>
            </a:r>
            <a:endParaRPr kumimoji="1" lang="en-US" altLang="ja-JP" sz="1100" b="1"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p>
            <a:pPr lvl="0" algn="l" defTabSz="914395" fontAlgn="auto">
              <a:spcBef>
                <a:spcPts val="0"/>
              </a:spcBef>
              <a:spcAft>
                <a:spcPts val="0"/>
              </a:spcAft>
              <a:defRPr/>
            </a:pPr>
            <a:r>
              <a:rPr lang="ja-JP" altLang="en-US" sz="1100" b="1" dirty="0">
                <a:solidFill>
                  <a:prstClr val="black"/>
                </a:solidFill>
                <a:latin typeface="ＭＳ ゴシック" panose="020B0609070205080204" pitchFamily="49" charset="-128"/>
                <a:ea typeface="ＭＳ ゴシック" panose="020B0609070205080204" pitchFamily="49" charset="-128"/>
              </a:rPr>
              <a:t>上記ＧＰＡの獲得が見込まれる学生数</a:t>
            </a:r>
            <a:r>
              <a:rPr lang="ja-JP" altLang="en-US" sz="1000" dirty="0">
                <a:solidFill>
                  <a:prstClr val="black"/>
                </a:solidFill>
                <a:latin typeface="ＭＳ ゴシック" panose="020B0609070205080204" pitchFamily="49" charset="-128"/>
                <a:ea typeface="ＭＳ ゴシック" panose="020B0609070205080204" pitchFamily="49" charset="-128"/>
              </a:rPr>
              <a:t>（⑤④におけるＧＰＡの獲得が見込まれる学生数） 　　　　　</a:t>
            </a:r>
            <a:r>
              <a:rPr lang="ja-JP" altLang="en-US" sz="1100" b="1" dirty="0">
                <a:solidFill>
                  <a:prstClr val="black"/>
                </a:solidFill>
                <a:latin typeface="ＭＳ ゴシック" panose="020B0609070205080204" pitchFamily="49" charset="-128"/>
                <a:ea typeface="ＭＳ ゴシック" panose="020B0609070205080204" pitchFamily="49" charset="-128"/>
              </a:rPr>
              <a:t>（単年度） </a:t>
            </a:r>
            <a:r>
              <a:rPr kumimoji="1" lang="ja-JP" altLang="en-US" sz="1100" b="1"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rPr>
              <a:t>８人</a:t>
            </a:r>
            <a:endParaRPr kumimoji="1" lang="en-US" altLang="ja-JP" sz="1100" b="1"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p>
            <a:pPr lvl="0"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en-US" altLang="ja-JP" sz="1100" dirty="0">
                <a:solidFill>
                  <a:schemeClr val="tx1"/>
                </a:solidFill>
                <a:latin typeface="ＭＳ ゴシック" panose="020B0609070205080204" pitchFamily="49" charset="-128"/>
                <a:ea typeface="ＭＳ ゴシック" panose="020B0609070205080204" pitchFamily="49" charset="-128"/>
              </a:rPr>
              <a:t>※</a:t>
            </a:r>
            <a:r>
              <a:rPr lang="ja-JP" altLang="en-US" sz="1100" dirty="0">
                <a:solidFill>
                  <a:schemeClr val="tx1"/>
                </a:solidFill>
                <a:latin typeface="ＭＳ ゴシック" panose="020B0609070205080204" pitchFamily="49" charset="-128"/>
                <a:ea typeface="ＭＳ ゴシック" panose="020B0609070205080204" pitchFamily="49" charset="-128"/>
              </a:rPr>
              <a:t>過去５年間の平均</a:t>
            </a:r>
            <a:endParaRPr kumimoji="1" lang="ja-JP" altLang="en-US" sz="110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77" name="テキスト ボックス 76">
            <a:extLst>
              <a:ext uri="{FF2B5EF4-FFF2-40B4-BE49-F238E27FC236}">
                <a16:creationId xmlns:a16="http://schemas.microsoft.com/office/drawing/2014/main" id="{CCA7FF94-E8B5-4C97-9CEB-BD6C3236A154}"/>
              </a:ext>
            </a:extLst>
          </p:cNvPr>
          <p:cNvSpPr txBox="1"/>
          <p:nvPr/>
        </p:nvSpPr>
        <p:spPr>
          <a:xfrm>
            <a:off x="244738" y="1416304"/>
            <a:ext cx="2692038" cy="1868680"/>
          </a:xfrm>
          <a:prstGeom prst="rect">
            <a:avLst/>
          </a:prstGeom>
          <a:ln/>
        </p:spPr>
        <p:style>
          <a:lnRef idx="2">
            <a:schemeClr val="accent1"/>
          </a:lnRef>
          <a:fillRef idx="1">
            <a:schemeClr val="lt1"/>
          </a:fillRef>
          <a:effectRef idx="0">
            <a:schemeClr val="accent1"/>
          </a:effectRef>
          <a:fontRef idx="minor">
            <a:schemeClr val="dk1"/>
          </a:fontRef>
        </p:style>
        <p:txBody>
          <a:bodyPr wrap="square" lIns="39000" tIns="39000" rIns="39000" bIns="39000" rtlCol="0" anchor="ctr" anchorCtr="0">
            <a:noAutofit/>
          </a:bodyPr>
          <a:lstStyle/>
          <a:p>
            <a:pPr lvl="0" algn="l" defTabSz="914395" fontAlgn="auto">
              <a:spcBef>
                <a:spcPts val="0"/>
              </a:spcBef>
              <a:spcAft>
                <a:spcPts val="0"/>
              </a:spcAft>
              <a:defRPr/>
            </a:pPr>
            <a:r>
              <a:rPr lang="ja-JP" altLang="en-US" sz="1100" b="1" dirty="0">
                <a:solidFill>
                  <a:prstClr val="black"/>
                </a:solidFill>
                <a:latin typeface="ＭＳ ゴシック" panose="020B0609070205080204" pitchFamily="49" charset="-128"/>
                <a:ea typeface="ＭＳ ゴシック" panose="020B0609070205080204" pitchFamily="49" charset="-128"/>
              </a:rPr>
              <a:t>法科大学院修了時に右記ＧＰＡを修得し、修了直後に合格した学生の法学部時代のＧＰＡの平均</a:t>
            </a:r>
            <a:r>
              <a:rPr lang="ja-JP" altLang="en-US" sz="1000" spc="-150" dirty="0">
                <a:solidFill>
                  <a:prstClr val="black"/>
                </a:solidFill>
                <a:latin typeface="ＭＳ ゴシック" panose="020B0609070205080204" pitchFamily="49" charset="-128"/>
                <a:ea typeface="ＭＳ ゴシック" panose="020B0609070205080204" pitchFamily="49" charset="-128"/>
              </a:rPr>
              <a:t>（②①において合格が見込まれる学生の法曹コース修了時のＧＰＡ） 　　　</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100" b="1"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rPr>
              <a:t>３．５</a:t>
            </a:r>
            <a:endParaRPr kumimoji="1" lang="en-US" altLang="ja-JP" sz="1100" b="1"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p>
            <a:pPr lvl="0" algn="l" defTabSz="914395" fontAlgn="auto">
              <a:spcBef>
                <a:spcPts val="0"/>
              </a:spcBef>
              <a:spcAft>
                <a:spcPts val="0"/>
              </a:spcAf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lgn="l" defTabSz="914395" fontAlgn="auto">
              <a:spcBef>
                <a:spcPts val="0"/>
              </a:spcBef>
              <a:spcAft>
                <a:spcPts val="0"/>
              </a:spcAft>
              <a:defRPr/>
            </a:pPr>
            <a:r>
              <a:rPr lang="ja-JP" altLang="en-US" sz="1200" b="1" dirty="0">
                <a:solidFill>
                  <a:prstClr val="black"/>
                </a:solidFill>
                <a:latin typeface="ＭＳ ゴシック" panose="020B0609070205080204" pitchFamily="49" charset="-128"/>
                <a:ea typeface="ＭＳ ゴシック" panose="020B0609070205080204" pitchFamily="49" charset="-128"/>
              </a:rPr>
              <a:t>上記ＧＰＡの獲得が見込まれる学生数</a:t>
            </a:r>
            <a:r>
              <a:rPr lang="ja-JP" altLang="en-US" sz="1200" dirty="0">
                <a:solidFill>
                  <a:prstClr val="black"/>
                </a:solidFill>
                <a:latin typeface="ＭＳ ゴシック" panose="020B0609070205080204" pitchFamily="49" charset="-128"/>
                <a:ea typeface="ＭＳ ゴシック" panose="020B0609070205080204" pitchFamily="49" charset="-128"/>
              </a:rPr>
              <a:t>（</a:t>
            </a:r>
            <a:r>
              <a:rPr lang="ja-JP" altLang="en-US" sz="1100" dirty="0">
                <a:solidFill>
                  <a:prstClr val="black"/>
                </a:solidFill>
                <a:latin typeface="ＭＳ ゴシック" panose="020B0609070205080204" pitchFamily="49" charset="-128"/>
                <a:ea typeface="ＭＳ ゴシック" panose="020B0609070205080204" pitchFamily="49" charset="-128"/>
              </a:rPr>
              <a:t>③②におけるＧＰＡの獲得が見込まれる学生数</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100" b="1"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rPr>
              <a:t>８人</a:t>
            </a:r>
            <a:endParaRPr kumimoji="1" lang="en-US" altLang="ja-JP" sz="1100" b="1"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p>
            <a:pPr lvl="0" algn="l" defTabSz="914395" fontAlgn="auto">
              <a:spcBef>
                <a:spcPts val="0"/>
              </a:spcBef>
              <a:spcAft>
                <a:spcPts val="0"/>
              </a:spcAft>
              <a:defRPr/>
            </a:pPr>
            <a:r>
              <a:rPr lang="ja-JP" altLang="en-US" sz="1100" b="1" dirty="0">
                <a:solidFill>
                  <a:prstClr val="black"/>
                </a:solidFill>
                <a:latin typeface="ＭＳ ゴシック" panose="020B0609070205080204" pitchFamily="49" charset="-128"/>
                <a:ea typeface="ＭＳ ゴシック" panose="020B0609070205080204" pitchFamily="49" charset="-128"/>
              </a:rPr>
              <a:t>　</a:t>
            </a:r>
            <a:r>
              <a:rPr lang="en-US" altLang="ja-JP" sz="1000" spc="-150" dirty="0">
                <a:solidFill>
                  <a:prstClr val="black"/>
                </a:solidFill>
                <a:latin typeface="ＭＳ ゴシック" panose="020B0609070205080204" pitchFamily="49" charset="-128"/>
                <a:ea typeface="ＭＳ ゴシック" panose="020B0609070205080204" pitchFamily="49" charset="-128"/>
              </a:rPr>
              <a:t>※</a:t>
            </a:r>
            <a:r>
              <a:rPr lang="ja-JP" altLang="en-US" sz="1000" spc="-150" dirty="0">
                <a:solidFill>
                  <a:prstClr val="black"/>
                </a:solidFill>
                <a:latin typeface="ＭＳ ゴシック" panose="020B0609070205080204" pitchFamily="49" charset="-128"/>
                <a:ea typeface="ＭＳ ゴシック" panose="020B0609070205080204" pitchFamily="49" charset="-128"/>
              </a:rPr>
              <a:t>過去５年間にＧＰＡ３．１以上で本ＬＳに</a:t>
            </a:r>
            <a:endParaRPr lang="en-US" altLang="ja-JP" sz="1000" spc="-150" dirty="0">
              <a:solidFill>
                <a:prstClr val="black"/>
              </a:solidFill>
              <a:latin typeface="ＭＳ ゴシック" panose="020B0609070205080204" pitchFamily="49" charset="-128"/>
              <a:ea typeface="ＭＳ ゴシック" panose="020B0609070205080204" pitchFamily="49" charset="-128"/>
            </a:endParaRPr>
          </a:p>
          <a:p>
            <a:pPr lvl="0" algn="l" defTabSz="914395" fontAlgn="auto">
              <a:spcBef>
                <a:spcPts val="0"/>
              </a:spcBef>
              <a:spcAft>
                <a:spcPts val="0"/>
              </a:spcAft>
              <a:defRPr/>
            </a:pPr>
            <a:r>
              <a:rPr lang="ja-JP" altLang="en-US" sz="1000" spc="-150" dirty="0">
                <a:solidFill>
                  <a:prstClr val="black"/>
                </a:solidFill>
                <a:latin typeface="ＭＳ ゴシック" panose="020B0609070205080204" pitchFamily="49" charset="-128"/>
                <a:ea typeface="ＭＳ ゴシック" panose="020B0609070205080204" pitchFamily="49" charset="-128"/>
              </a:rPr>
              <a:t>　　 入学し、２年間で修了して、修了直後の司法</a:t>
            </a:r>
            <a:endParaRPr lang="en-US" altLang="ja-JP" sz="1000" spc="-150" dirty="0">
              <a:solidFill>
                <a:prstClr val="black"/>
              </a:solidFill>
              <a:latin typeface="ＭＳ ゴシック" panose="020B0609070205080204" pitchFamily="49" charset="-128"/>
              <a:ea typeface="ＭＳ ゴシック" panose="020B0609070205080204" pitchFamily="49" charset="-128"/>
            </a:endParaRPr>
          </a:p>
          <a:p>
            <a:pPr lvl="0" algn="l" defTabSz="914395" fontAlgn="auto">
              <a:spcBef>
                <a:spcPts val="0"/>
              </a:spcBef>
              <a:spcAft>
                <a:spcPts val="0"/>
              </a:spcAft>
              <a:defRPr/>
            </a:pPr>
            <a:r>
              <a:rPr lang="en-US" altLang="ja-JP" sz="1000" spc="-150" dirty="0">
                <a:solidFill>
                  <a:prstClr val="black"/>
                </a:solidFill>
                <a:latin typeface="ＭＳ ゴシック" panose="020B0609070205080204" pitchFamily="49" charset="-128"/>
                <a:ea typeface="ＭＳ ゴシック" panose="020B0609070205080204" pitchFamily="49" charset="-128"/>
              </a:rPr>
              <a:t>      </a:t>
            </a:r>
            <a:r>
              <a:rPr lang="ja-JP" altLang="en-US" sz="1000" spc="-150" dirty="0">
                <a:solidFill>
                  <a:prstClr val="black"/>
                </a:solidFill>
                <a:latin typeface="ＭＳ ゴシック" panose="020B0609070205080204" pitchFamily="49" charset="-128"/>
                <a:ea typeface="ＭＳ ゴシック" panose="020B0609070205080204" pitchFamily="49" charset="-128"/>
              </a:rPr>
              <a:t>試験に合格した学生の数の平均</a:t>
            </a:r>
            <a:endParaRPr lang="en-US" altLang="ja-JP" sz="1000" spc="-150" dirty="0">
              <a:solidFill>
                <a:prstClr val="black"/>
              </a:solidFill>
              <a:latin typeface="ＭＳ ゴシック" panose="020B0609070205080204" pitchFamily="49" charset="-128"/>
              <a:ea typeface="ＭＳ ゴシック" panose="020B0609070205080204" pitchFamily="49" charset="-128"/>
            </a:endParaRPr>
          </a:p>
        </p:txBody>
      </p:sp>
      <p:sp>
        <p:nvSpPr>
          <p:cNvPr id="42" name="テキスト ボックス 41"/>
          <p:cNvSpPr txBox="1"/>
          <p:nvPr/>
        </p:nvSpPr>
        <p:spPr>
          <a:xfrm>
            <a:off x="941399" y="449462"/>
            <a:ext cx="1454605" cy="384539"/>
          </a:xfrm>
          <a:prstGeom prst="rect">
            <a:avLst/>
          </a:prstGeom>
          <a:solidFill>
            <a:schemeClr val="bg1"/>
          </a:solidFill>
        </p:spPr>
        <p:txBody>
          <a:bodyPr wrap="square" rtlCol="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 </a:t>
            </a:r>
            <a:r>
              <a:rPr kumimoji="0" lang="ja-JP" altLang="en-US"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法学部 </a:t>
            </a:r>
            <a:r>
              <a:rPr kumimoji="0" lang="en-US" altLang="ja-JP"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a:t>
            </a:r>
            <a:endParaRPr kumimoji="1" lang="ja-JP" altLang="en-US" sz="1733" b="0" i="0" u="none" strike="noStrike" kern="120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39" name="テキスト ボックス 38"/>
          <p:cNvSpPr txBox="1"/>
          <p:nvPr/>
        </p:nvSpPr>
        <p:spPr>
          <a:xfrm>
            <a:off x="4153244" y="446962"/>
            <a:ext cx="1599511" cy="384539"/>
          </a:xfrm>
          <a:prstGeom prst="rect">
            <a:avLst/>
          </a:prstGeom>
          <a:solidFill>
            <a:schemeClr val="bg1"/>
          </a:solidFill>
        </p:spPr>
        <p:txBody>
          <a:bodyPr wrap="square" rtlCol="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 </a:t>
            </a:r>
            <a:r>
              <a:rPr kumimoji="0" lang="ja-JP" altLang="en-US"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法科大学院</a:t>
            </a:r>
            <a:r>
              <a:rPr kumimoji="0" lang="en-US" altLang="ja-JP"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a:t>
            </a:r>
            <a:endParaRPr kumimoji="1" lang="ja-JP" altLang="en-US" sz="1733" b="0" i="0" u="none" strike="noStrike" kern="120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79" name="テキスト ボックス 78">
            <a:extLst>
              <a:ext uri="{FF2B5EF4-FFF2-40B4-BE49-F238E27FC236}">
                <a16:creationId xmlns:a16="http://schemas.microsoft.com/office/drawing/2014/main" id="{1E8C9108-8A26-4748-9757-8C96D77C8D5C}"/>
              </a:ext>
            </a:extLst>
          </p:cNvPr>
          <p:cNvSpPr txBox="1"/>
          <p:nvPr/>
        </p:nvSpPr>
        <p:spPr>
          <a:xfrm>
            <a:off x="7505439" y="454848"/>
            <a:ext cx="1599511" cy="384539"/>
          </a:xfrm>
          <a:prstGeom prst="rect">
            <a:avLst/>
          </a:prstGeom>
          <a:solidFill>
            <a:schemeClr val="bg1"/>
          </a:solidFill>
        </p:spPr>
        <p:txBody>
          <a:bodyPr wrap="square" rtlCol="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 </a:t>
            </a:r>
            <a:r>
              <a:rPr kumimoji="0" lang="ja-JP" altLang="en-US"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司法試験</a:t>
            </a:r>
            <a:r>
              <a:rPr kumimoji="0" lang="en-US" altLang="ja-JP"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a:t>
            </a:r>
            <a:endParaRPr kumimoji="1" lang="ja-JP" altLang="en-US" sz="1733" b="0" i="0" u="none" strike="noStrike" kern="120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0" name="矢印: 右 9"/>
          <p:cNvSpPr/>
          <p:nvPr/>
        </p:nvSpPr>
        <p:spPr>
          <a:xfrm rot="5400000">
            <a:off x="4792684" y="2899895"/>
            <a:ext cx="253841" cy="1152128"/>
          </a:xfrm>
          <a:prstGeom prst="rightArrow">
            <a:avLst>
              <a:gd name="adj1" fmla="val 50000"/>
              <a:gd name="adj2" fmla="val 54333"/>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42"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05" name="正方形/長方形 104">
            <a:extLst>
              <a:ext uri="{FF2B5EF4-FFF2-40B4-BE49-F238E27FC236}">
                <a16:creationId xmlns:a16="http://schemas.microsoft.com/office/drawing/2014/main" id="{B3BFEC0F-FDCB-45FD-AB48-152C2947EC8A}"/>
              </a:ext>
            </a:extLst>
          </p:cNvPr>
          <p:cNvSpPr/>
          <p:nvPr/>
        </p:nvSpPr>
        <p:spPr>
          <a:xfrm>
            <a:off x="6951927" y="3518452"/>
            <a:ext cx="2753090" cy="3237948"/>
          </a:xfrm>
          <a:prstGeom prst="rect">
            <a:avLst/>
          </a:prstGeom>
          <a:solidFill>
            <a:schemeClr val="accent3">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wrap="none" lIns="65138" tIns="32569" rIns="65138" bIns="32569" rtlCol="0" anchor="ctr"/>
          <a:lstStyle/>
          <a:p>
            <a:pPr marL="0" marR="0" lvl="0" indent="0" algn="ctr" defTabSz="911976"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06" name="テキスト ボックス 105">
            <a:extLst>
              <a:ext uri="{FF2B5EF4-FFF2-40B4-BE49-F238E27FC236}">
                <a16:creationId xmlns:a16="http://schemas.microsoft.com/office/drawing/2014/main" id="{AC7208C8-CC01-4DD6-BBF6-1142505A9180}"/>
              </a:ext>
            </a:extLst>
          </p:cNvPr>
          <p:cNvSpPr txBox="1"/>
          <p:nvPr/>
        </p:nvSpPr>
        <p:spPr>
          <a:xfrm>
            <a:off x="7041232" y="3607904"/>
            <a:ext cx="2553241" cy="3061456"/>
          </a:xfrm>
          <a:prstGeom prst="rect">
            <a:avLst/>
          </a:prstGeom>
          <a:solidFill>
            <a:schemeClr val="bg1"/>
          </a:solidFill>
        </p:spPr>
        <p:txBody>
          <a:bodyPr wrap="square" tIns="0" rtlCol="0" anchor="t">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733" b="0" i="0" u="none" strike="noStrike" kern="0" cap="none" spc="0" normalizeH="0" baseline="0" noProof="0" dirty="0">
                <a:ln>
                  <a:noFill/>
                </a:ln>
                <a:solidFill>
                  <a:srgbClr val="9BBB59">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a:t>
            </a:r>
            <a:r>
              <a:rPr kumimoji="0" lang="ja-JP" altLang="en-US" sz="1733" b="0" i="0" u="none" strike="noStrike" kern="0" cap="none" spc="0" normalizeH="0" baseline="0" noProof="0" dirty="0">
                <a:ln>
                  <a:noFill/>
                </a:ln>
                <a:solidFill>
                  <a:srgbClr val="9BBB59">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目標</a:t>
            </a:r>
            <a:r>
              <a:rPr kumimoji="0" lang="en-US" altLang="ja-JP" sz="1733" b="0" i="0" u="none" strike="noStrike" kern="0" cap="none" spc="0" normalizeH="0" baseline="0" noProof="0" dirty="0">
                <a:ln>
                  <a:noFill/>
                </a:ln>
                <a:solidFill>
                  <a:srgbClr val="9BBB59">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a:t>
            </a:r>
          </a:p>
        </p:txBody>
      </p:sp>
      <p:sp>
        <p:nvSpPr>
          <p:cNvPr id="107" name="テキスト ボックス 106">
            <a:extLst>
              <a:ext uri="{FF2B5EF4-FFF2-40B4-BE49-F238E27FC236}">
                <a16:creationId xmlns:a16="http://schemas.microsoft.com/office/drawing/2014/main" id="{B1D3EEFE-C686-4BC5-BDDC-7C91F8C88E1D}"/>
              </a:ext>
            </a:extLst>
          </p:cNvPr>
          <p:cNvSpPr txBox="1"/>
          <p:nvPr/>
        </p:nvSpPr>
        <p:spPr>
          <a:xfrm>
            <a:off x="7114625" y="3900454"/>
            <a:ext cx="2387495" cy="2719007"/>
          </a:xfrm>
          <a:prstGeom prst="rect">
            <a:avLst/>
          </a:prstGeom>
          <a:ln/>
        </p:spPr>
        <p:style>
          <a:lnRef idx="2">
            <a:schemeClr val="accent3"/>
          </a:lnRef>
          <a:fillRef idx="1">
            <a:schemeClr val="lt1"/>
          </a:fillRef>
          <a:effectRef idx="0">
            <a:schemeClr val="accent3"/>
          </a:effectRef>
          <a:fontRef idx="minor">
            <a:schemeClr val="dk1"/>
          </a:fontRef>
        </p:style>
        <p:txBody>
          <a:bodyPr wrap="square" lIns="39000" tIns="39000" rIns="39000" bIns="39000" rtlCol="0" anchor="ctr" anchorCtr="0">
            <a:noAutofit/>
          </a:bodyPr>
          <a:lstStyle/>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①－１　法曹コース修了者の法科大</a:t>
            </a:r>
            <a:endPar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学院修了直後の司法試験合格率</a:t>
            </a:r>
            <a:endPar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（目標値）</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７０</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（合格者</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８</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人／受験者</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１１</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人）</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111" name="正方形/長方形 110">
            <a:extLst>
              <a:ext uri="{FF2B5EF4-FFF2-40B4-BE49-F238E27FC236}">
                <a16:creationId xmlns:a16="http://schemas.microsoft.com/office/drawing/2014/main" id="{76EADA5C-059C-4D83-B18B-B0506098F2BF}"/>
              </a:ext>
            </a:extLst>
          </p:cNvPr>
          <p:cNvSpPr/>
          <p:nvPr/>
        </p:nvSpPr>
        <p:spPr>
          <a:xfrm>
            <a:off x="177823" y="3518452"/>
            <a:ext cx="2811287" cy="3237948"/>
          </a:xfrm>
          <a:prstGeom prst="rect">
            <a:avLst/>
          </a:prstGeom>
          <a:solidFill>
            <a:schemeClr val="accent1">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wrap="none" lIns="65138" tIns="32569" rIns="65138" bIns="32569" rtlCol="0" anchor="ctr"/>
          <a:lstStyle/>
          <a:p>
            <a:pPr marL="0" marR="0" lvl="0" indent="0" algn="ctr" defTabSz="911976"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12" name="テキスト ボックス 111">
            <a:extLst>
              <a:ext uri="{FF2B5EF4-FFF2-40B4-BE49-F238E27FC236}">
                <a16:creationId xmlns:a16="http://schemas.microsoft.com/office/drawing/2014/main" id="{A60EEC41-B3A9-4D31-B6E9-DB2AD95ACD74}"/>
              </a:ext>
            </a:extLst>
          </p:cNvPr>
          <p:cNvSpPr txBox="1"/>
          <p:nvPr/>
        </p:nvSpPr>
        <p:spPr>
          <a:xfrm>
            <a:off x="244738" y="3607904"/>
            <a:ext cx="2687416" cy="3061456"/>
          </a:xfrm>
          <a:prstGeom prst="rect">
            <a:avLst/>
          </a:prstGeom>
          <a:solidFill>
            <a:schemeClr val="bg1"/>
          </a:solidFill>
        </p:spPr>
        <p:txBody>
          <a:bodyPr wrap="square" tIns="0" rtlCol="0" anchor="t">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733" b="0" i="0" u="none" strike="noStrike" kern="0" cap="none" spc="0" normalizeH="0" baseline="0" noProof="0" dirty="0">
                <a:ln>
                  <a:noFill/>
                </a:ln>
                <a:solidFill>
                  <a:srgbClr val="4F81BD"/>
                </a:solidFill>
                <a:effectLst/>
                <a:uLnTx/>
                <a:uFillTx/>
                <a:latin typeface="HGP創英角ｺﾞｼｯｸUB" panose="020B0900000000000000" pitchFamily="50" charset="-128"/>
                <a:ea typeface="HGP創英角ｺﾞｼｯｸUB" panose="020B0900000000000000" pitchFamily="50" charset="-128"/>
                <a:cs typeface="+mn-cs"/>
              </a:rPr>
              <a:t>【</a:t>
            </a:r>
            <a:r>
              <a:rPr kumimoji="0" lang="ja-JP" altLang="en-US" sz="1733" b="0" i="0" u="none" strike="noStrike" kern="0" cap="none" spc="0" normalizeH="0" baseline="0" noProof="0" dirty="0">
                <a:ln>
                  <a:noFill/>
                </a:ln>
                <a:solidFill>
                  <a:srgbClr val="4F81BD"/>
                </a:solidFill>
                <a:effectLst/>
                <a:uLnTx/>
                <a:uFillTx/>
                <a:latin typeface="HGP創英角ｺﾞｼｯｸUB" panose="020B0900000000000000" pitchFamily="50" charset="-128"/>
                <a:ea typeface="HGP創英角ｺﾞｼｯｸUB" panose="020B0900000000000000" pitchFamily="50" charset="-128"/>
                <a:cs typeface="+mn-cs"/>
              </a:rPr>
              <a:t>法曹コース　３０人</a:t>
            </a:r>
            <a:r>
              <a:rPr kumimoji="0" lang="en-US" altLang="ja-JP" sz="1733" b="0" i="0" u="none" strike="noStrike" kern="0" cap="none" spc="0" normalizeH="0" baseline="0" noProof="0" dirty="0">
                <a:ln>
                  <a:noFill/>
                </a:ln>
                <a:solidFill>
                  <a:srgbClr val="4F81BD"/>
                </a:solidFill>
                <a:effectLst/>
                <a:uLnTx/>
                <a:uFillTx/>
                <a:latin typeface="HGP創英角ｺﾞｼｯｸUB" panose="020B0900000000000000" pitchFamily="50" charset="-128"/>
                <a:ea typeface="HGP創英角ｺﾞｼｯｸUB" panose="020B0900000000000000" pitchFamily="50" charset="-128"/>
                <a:cs typeface="+mn-cs"/>
              </a:rPr>
              <a:t>】</a:t>
            </a:r>
          </a:p>
        </p:txBody>
      </p:sp>
      <p:sp>
        <p:nvSpPr>
          <p:cNvPr id="34" name="正方形/長方形 33">
            <a:extLst>
              <a:ext uri="{FF2B5EF4-FFF2-40B4-BE49-F238E27FC236}">
                <a16:creationId xmlns:a16="http://schemas.microsoft.com/office/drawing/2014/main" id="{E667CC19-132D-459D-A4F1-DC0B9D0C8F0D}"/>
              </a:ext>
            </a:extLst>
          </p:cNvPr>
          <p:cNvSpPr/>
          <p:nvPr/>
        </p:nvSpPr>
        <p:spPr>
          <a:xfrm>
            <a:off x="298325" y="3900455"/>
            <a:ext cx="2592051" cy="271900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l"/>
            <a:r>
              <a:rPr lang="ja-JP" altLang="en-US" sz="1100" dirty="0">
                <a:solidFill>
                  <a:schemeClr val="tx1"/>
                </a:solidFill>
                <a:latin typeface="ＭＳ ゴシック" panose="020B0609070205080204" pitchFamily="49" charset="-128"/>
                <a:ea typeface="ＭＳ ゴシック" panose="020B0609070205080204" pitchFamily="49" charset="-128"/>
              </a:rPr>
              <a:t>　法曹コースの定員を特別選抜枠よりも大きく設定する理由は、</a:t>
            </a:r>
            <a:r>
              <a:rPr lang="ja-JP" altLang="en-US" sz="1100" b="1" u="sng" dirty="0">
                <a:solidFill>
                  <a:schemeClr val="tx1"/>
                </a:solidFill>
                <a:latin typeface="ＭＳ ゴシック" panose="020B0609070205080204" pitchFamily="49" charset="-128"/>
                <a:ea typeface="ＭＳ ゴシック" panose="020B0609070205080204" pitchFamily="49" charset="-128"/>
              </a:rPr>
              <a:t>コース選択時点では広く法曹に関心のある優秀な学生を受け入れるため</a:t>
            </a:r>
            <a:r>
              <a:rPr lang="ja-JP" altLang="en-US" sz="1100" dirty="0">
                <a:solidFill>
                  <a:schemeClr val="tx1"/>
                </a:solidFill>
                <a:latin typeface="ＭＳ ゴシック" panose="020B0609070205080204" pitchFamily="49" charset="-128"/>
                <a:ea typeface="ＭＳ ゴシック" panose="020B0609070205080204" pitchFamily="49" charset="-128"/>
              </a:rPr>
              <a:t>であり、最終的に司法試験に合格することが期待される</a:t>
            </a:r>
            <a:r>
              <a:rPr lang="ja-JP" altLang="en-US" sz="1100" b="1" u="sng" dirty="0">
                <a:solidFill>
                  <a:srgbClr val="FF0000"/>
                </a:solidFill>
                <a:latin typeface="ＭＳ ゴシック" panose="020B0609070205080204" pitchFamily="49" charset="-128"/>
                <a:ea typeface="ＭＳ ゴシック" panose="020B0609070205080204" pitchFamily="49" charset="-128"/>
              </a:rPr>
              <a:t>ＧＰＡ３．５を早期卒業要件</a:t>
            </a:r>
            <a:r>
              <a:rPr lang="ja-JP" altLang="en-US" sz="1100" dirty="0">
                <a:solidFill>
                  <a:schemeClr val="tx1"/>
                </a:solidFill>
                <a:latin typeface="ＭＳ ゴシック" panose="020B0609070205080204" pitchFamily="49" charset="-128"/>
                <a:ea typeface="ＭＳ ゴシック" panose="020B0609070205080204" pitchFamily="49" charset="-128"/>
              </a:rPr>
              <a:t>とする。</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gn="l"/>
            <a:r>
              <a:rPr lang="ja-JP" altLang="en-US" sz="1100" dirty="0">
                <a:solidFill>
                  <a:schemeClr val="tx1"/>
                </a:solidFill>
                <a:latin typeface="ＭＳ ゴシック" panose="020B0609070205080204" pitchFamily="49" charset="-128"/>
                <a:ea typeface="ＭＳ ゴシック" panose="020B0609070205080204" pitchFamily="49" charset="-128"/>
              </a:rPr>
              <a:t>また、</a:t>
            </a:r>
            <a:r>
              <a:rPr lang="ja-JP" altLang="en-US" sz="1100" b="1" u="sng" dirty="0">
                <a:solidFill>
                  <a:schemeClr val="tx1"/>
                </a:solidFill>
                <a:latin typeface="ＭＳ ゴシック" panose="020B0609070205080204" pitchFamily="49" charset="-128"/>
                <a:ea typeface="ＭＳ ゴシック" panose="020B0609070205080204" pitchFamily="49" charset="-128"/>
              </a:rPr>
              <a:t>過去５年間で他大学ＬＳに進学</a:t>
            </a:r>
            <a:r>
              <a:rPr lang="ja-JP" altLang="en-US" sz="1100" dirty="0">
                <a:solidFill>
                  <a:schemeClr val="tx1"/>
                </a:solidFill>
                <a:latin typeface="ＭＳ ゴシック" panose="020B0609070205080204" pitchFamily="49" charset="-128"/>
                <a:ea typeface="ＭＳ ゴシック" panose="020B0609070205080204" pitchFamily="49" charset="-128"/>
              </a:rPr>
              <a:t>し、修了直後に司法試験に合格した学生の</a:t>
            </a:r>
            <a:r>
              <a:rPr lang="ja-JP" altLang="en-US" sz="1100" b="1" u="sng" dirty="0">
                <a:solidFill>
                  <a:schemeClr val="tx1"/>
                </a:solidFill>
                <a:latin typeface="ＭＳ ゴシック" panose="020B0609070205080204" pitchFamily="49" charset="-128"/>
                <a:ea typeface="ＭＳ ゴシック" panose="020B0609070205080204" pitchFamily="49" charset="-128"/>
              </a:rPr>
              <a:t>卒業時ＧＰＡ３．５</a:t>
            </a:r>
            <a:r>
              <a:rPr lang="ja-JP" altLang="en-US" sz="1100" dirty="0">
                <a:solidFill>
                  <a:schemeClr val="tx1"/>
                </a:solidFill>
                <a:latin typeface="ＭＳ ゴシック" panose="020B0609070205080204" pitchFamily="49" charset="-128"/>
                <a:ea typeface="ＭＳ ゴシック" panose="020B0609070205080204" pitchFamily="49" charset="-128"/>
              </a:rPr>
              <a:t>をコース修了要件とすることで、コースの質を確保する。</a:t>
            </a:r>
          </a:p>
        </p:txBody>
      </p:sp>
      <p:sp>
        <p:nvSpPr>
          <p:cNvPr id="27" name="テキスト ボックス 26">
            <a:extLst>
              <a:ext uri="{FF2B5EF4-FFF2-40B4-BE49-F238E27FC236}">
                <a16:creationId xmlns:a16="http://schemas.microsoft.com/office/drawing/2014/main" id="{65336A90-F2BF-4E4A-8272-DB659B75BEF0}"/>
              </a:ext>
            </a:extLst>
          </p:cNvPr>
          <p:cNvSpPr txBox="1"/>
          <p:nvPr/>
        </p:nvSpPr>
        <p:spPr>
          <a:xfrm>
            <a:off x="3237460" y="897354"/>
            <a:ext cx="3431081" cy="371406"/>
          </a:xfrm>
          <a:prstGeom prst="rect">
            <a:avLst/>
          </a:prstGeom>
          <a:solidFill>
            <a:schemeClr val="bg1"/>
          </a:solidFill>
        </p:spPr>
        <p:txBody>
          <a:bodyPr wrap="square" rtlCol="0" anchor="t">
            <a:noAutofit/>
          </a:bodyPr>
          <a:lstStyle/>
          <a:p>
            <a:pPr lvl="0">
              <a:defRPr/>
            </a:pPr>
            <a:r>
              <a:rPr kumimoji="0" lang="en-US" altLang="ja-JP"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【1</a:t>
            </a:r>
            <a:r>
              <a:rPr kumimoji="0" lang="ja-JP" altLang="en-US"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学年</a:t>
            </a:r>
            <a:r>
              <a:rPr kumimoji="0" lang="en-US" altLang="ja-JP"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a:t>
            </a:r>
            <a:r>
              <a:rPr kumimoji="0" lang="ja-JP" altLang="en-US"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　未修２０人　</a:t>
            </a:r>
            <a:r>
              <a:rPr kumimoji="0" lang="ja-JP" altLang="en-US" sz="1733" kern="0" dirty="0">
                <a:solidFill>
                  <a:srgbClr val="F79646">
                    <a:lumMod val="75000"/>
                  </a:srgbClr>
                </a:solidFill>
                <a:latin typeface="HGP創英角ｺﾞｼｯｸUB" panose="020B0900000000000000" pitchFamily="50" charset="-128"/>
                <a:ea typeface="HGP創英角ｺﾞｼｯｸUB" panose="020B0900000000000000" pitchFamily="50" charset="-128"/>
              </a:rPr>
              <a:t>既修４０人</a:t>
            </a:r>
            <a:r>
              <a:rPr kumimoji="0" lang="ja-JP" altLang="en-US"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　</a:t>
            </a:r>
            <a:endParaRPr kumimoji="0" lang="en-US" altLang="ja-JP"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28" name="矢印: 左 27">
            <a:extLst>
              <a:ext uri="{FF2B5EF4-FFF2-40B4-BE49-F238E27FC236}">
                <a16:creationId xmlns:a16="http://schemas.microsoft.com/office/drawing/2014/main" id="{7105B80D-9C43-4B4E-A26E-A7ACA02F49D5}"/>
              </a:ext>
            </a:extLst>
          </p:cNvPr>
          <p:cNvSpPr/>
          <p:nvPr/>
        </p:nvSpPr>
        <p:spPr>
          <a:xfrm>
            <a:off x="6192620" y="2666429"/>
            <a:ext cx="912884" cy="386463"/>
          </a:xfrm>
          <a:prstGeom prst="leftArrow">
            <a:avLst>
              <a:gd name="adj1" fmla="val 59872"/>
              <a:gd name="adj2" fmla="val 31942"/>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1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29" name="矢印: 左 28">
            <a:extLst>
              <a:ext uri="{FF2B5EF4-FFF2-40B4-BE49-F238E27FC236}">
                <a16:creationId xmlns:a16="http://schemas.microsoft.com/office/drawing/2014/main" id="{53A734B5-8F82-4E63-838E-C97CA3D432B8}"/>
              </a:ext>
            </a:extLst>
          </p:cNvPr>
          <p:cNvSpPr/>
          <p:nvPr/>
        </p:nvSpPr>
        <p:spPr>
          <a:xfrm>
            <a:off x="2925497" y="2627916"/>
            <a:ext cx="807589" cy="386463"/>
          </a:xfrm>
          <a:prstGeom prst="leftArrow">
            <a:avLst>
              <a:gd name="adj1" fmla="val 59872"/>
              <a:gd name="adj2" fmla="val 31942"/>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1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30" name="楕円 29">
            <a:extLst>
              <a:ext uri="{FF2B5EF4-FFF2-40B4-BE49-F238E27FC236}">
                <a16:creationId xmlns:a16="http://schemas.microsoft.com/office/drawing/2014/main" id="{4F124F62-1F90-49ED-B736-E8005FE34877}"/>
              </a:ext>
            </a:extLst>
          </p:cNvPr>
          <p:cNvSpPr/>
          <p:nvPr/>
        </p:nvSpPr>
        <p:spPr>
          <a:xfrm>
            <a:off x="7804204" y="2935565"/>
            <a:ext cx="576143" cy="322422"/>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solidFill>
                <a:schemeClr val="tx1"/>
              </a:solidFill>
              <a:latin typeface="ＭＳ ゴシック" panose="020B0609070205080204" pitchFamily="49" charset="-128"/>
              <a:ea typeface="ＭＳ ゴシック" panose="020B0609070205080204" pitchFamily="49" charset="-128"/>
            </a:endParaRPr>
          </a:p>
        </p:txBody>
      </p:sp>
      <p:sp>
        <p:nvSpPr>
          <p:cNvPr id="31" name="楕円 30">
            <a:extLst>
              <a:ext uri="{FF2B5EF4-FFF2-40B4-BE49-F238E27FC236}">
                <a16:creationId xmlns:a16="http://schemas.microsoft.com/office/drawing/2014/main" id="{B7D7EDC4-82B7-4016-BCD3-A0959AAA0858}"/>
              </a:ext>
            </a:extLst>
          </p:cNvPr>
          <p:cNvSpPr/>
          <p:nvPr/>
        </p:nvSpPr>
        <p:spPr>
          <a:xfrm>
            <a:off x="5702454" y="2456072"/>
            <a:ext cx="576143" cy="322422"/>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solidFill>
                <a:schemeClr val="tx1"/>
              </a:solidFill>
              <a:latin typeface="ＭＳ ゴシック" panose="020B0609070205080204" pitchFamily="49" charset="-128"/>
              <a:ea typeface="ＭＳ ゴシック" panose="020B0609070205080204" pitchFamily="49" charset="-128"/>
            </a:endParaRPr>
          </a:p>
        </p:txBody>
      </p:sp>
      <p:sp>
        <p:nvSpPr>
          <p:cNvPr id="32" name="楕円 31">
            <a:extLst>
              <a:ext uri="{FF2B5EF4-FFF2-40B4-BE49-F238E27FC236}">
                <a16:creationId xmlns:a16="http://schemas.microsoft.com/office/drawing/2014/main" id="{6F040FFE-46C4-4830-BD28-0D9696F04FCC}"/>
              </a:ext>
            </a:extLst>
          </p:cNvPr>
          <p:cNvSpPr/>
          <p:nvPr/>
        </p:nvSpPr>
        <p:spPr>
          <a:xfrm>
            <a:off x="2365838" y="2578017"/>
            <a:ext cx="576143" cy="322422"/>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solidFill>
                <a:schemeClr val="tx1"/>
              </a:solidFill>
              <a:latin typeface="ＭＳ ゴシック" panose="020B0609070205080204" pitchFamily="49" charset="-128"/>
              <a:ea typeface="ＭＳ ゴシック" panose="020B0609070205080204" pitchFamily="49" charset="-128"/>
            </a:endParaRPr>
          </a:p>
        </p:txBody>
      </p:sp>
      <p:sp>
        <p:nvSpPr>
          <p:cNvPr id="3" name="正方形/長方形 2">
            <a:extLst>
              <a:ext uri="{FF2B5EF4-FFF2-40B4-BE49-F238E27FC236}">
                <a16:creationId xmlns:a16="http://schemas.microsoft.com/office/drawing/2014/main" id="{10D18603-18AB-4708-821A-E64544DF9783}"/>
              </a:ext>
            </a:extLst>
          </p:cNvPr>
          <p:cNvSpPr/>
          <p:nvPr/>
        </p:nvSpPr>
        <p:spPr>
          <a:xfrm>
            <a:off x="3309730" y="3896139"/>
            <a:ext cx="3322422" cy="271338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l"/>
            <a:r>
              <a:rPr lang="zh-TW" altLang="ja-JP" sz="800" dirty="0"/>
              <a:t>【５年一貫型　募集人員８</a:t>
            </a:r>
            <a:r>
              <a:rPr lang="en-US" altLang="ja-JP" sz="800" dirty="0"/>
              <a:t>(</a:t>
            </a:r>
            <a:r>
              <a:rPr lang="zh-TW" altLang="ja-JP" sz="800" dirty="0"/>
              <a:t>６</a:t>
            </a:r>
            <a:r>
              <a:rPr lang="en-US" altLang="ja-JP" sz="800" dirty="0"/>
              <a:t>)</a:t>
            </a:r>
            <a:r>
              <a:rPr lang="zh-TW" altLang="ja-JP" sz="800" dirty="0"/>
              <a:t>人</a:t>
            </a:r>
            <a:r>
              <a:rPr lang="en-US" altLang="ja-JP" sz="800" dirty="0"/>
              <a:t>】</a:t>
            </a:r>
            <a:r>
              <a:rPr lang="ja-JP" altLang="ja-JP" sz="800" dirty="0"/>
              <a:t>※（　）内は、実際に入学することが想定される人数。実際に入学することが想定される人数は６人であるが、新制度の効果として増えることを見越して若干名を加えた８人としている。</a:t>
            </a:r>
          </a:p>
          <a:p>
            <a:pPr algn="l"/>
            <a:r>
              <a:rPr lang="ja-JP" altLang="en-US" sz="800" dirty="0"/>
              <a:t>　</a:t>
            </a:r>
            <a:r>
              <a:rPr lang="ja-JP" altLang="ja-JP" sz="800" dirty="0"/>
              <a:t>確実に合格が期待される</a:t>
            </a:r>
            <a:r>
              <a:rPr lang="ja-JP" altLang="ja-JP" sz="800" b="1" u="sng" dirty="0">
                <a:solidFill>
                  <a:srgbClr val="FF0000"/>
                </a:solidFill>
              </a:rPr>
              <a:t>ＧＰＡ３．５を出願要件</a:t>
            </a:r>
            <a:r>
              <a:rPr lang="ja-JP" altLang="ja-JP" sz="800" dirty="0"/>
              <a:t>として、５年一貫型の募集人員に設定。実際に入学することが想定される人数は、出願要件を満たす過去５年間の修了直後合格者の数が年平均４．５人であることから、合格率７割以上から逆算して</a:t>
            </a:r>
            <a:r>
              <a:rPr lang="ja-JP" altLang="ja-JP" sz="800" b="1" u="sng" dirty="0">
                <a:solidFill>
                  <a:srgbClr val="FF0000"/>
                </a:solidFill>
              </a:rPr>
              <a:t>６人</a:t>
            </a:r>
            <a:r>
              <a:rPr lang="ja-JP" altLang="ja-JP" sz="800" dirty="0"/>
              <a:t>に設定、新制度の効果として増えることを見越して若干名を加えた８人とした。</a:t>
            </a:r>
          </a:p>
          <a:p>
            <a:pPr algn="l"/>
            <a:r>
              <a:rPr lang="en-US" altLang="ja-JP" sz="800" dirty="0"/>
              <a:t> </a:t>
            </a:r>
            <a:endParaRPr lang="ja-JP" altLang="ja-JP" sz="800" dirty="0"/>
          </a:p>
          <a:p>
            <a:pPr algn="l"/>
            <a:r>
              <a:rPr lang="zh-TW" altLang="ja-JP" sz="800" dirty="0"/>
              <a:t>【開放型　募集人員７</a:t>
            </a:r>
            <a:r>
              <a:rPr lang="en-US" altLang="ja-JP" sz="800" dirty="0"/>
              <a:t>(</a:t>
            </a:r>
            <a:r>
              <a:rPr lang="zh-TW" altLang="ja-JP" sz="800" dirty="0"/>
              <a:t>５</a:t>
            </a:r>
            <a:r>
              <a:rPr lang="en-US" altLang="ja-JP" sz="800" dirty="0"/>
              <a:t>)</a:t>
            </a:r>
            <a:r>
              <a:rPr lang="zh-TW" altLang="ja-JP" sz="800" dirty="0"/>
              <a:t>人】</a:t>
            </a:r>
            <a:r>
              <a:rPr lang="ja-JP" altLang="ja-JP" sz="800" b="1" u="sng" dirty="0">
                <a:solidFill>
                  <a:srgbClr val="FF0000"/>
                </a:solidFill>
              </a:rPr>
              <a:t>出願要件ＧＰＡ３．５</a:t>
            </a:r>
            <a:r>
              <a:rPr lang="ja-JP" altLang="ja-JP" sz="800" dirty="0"/>
              <a:t>に加え、</a:t>
            </a:r>
            <a:r>
              <a:rPr lang="ja-JP" altLang="ja-JP" sz="800" b="1" u="sng" dirty="0">
                <a:solidFill>
                  <a:srgbClr val="FF0000"/>
                </a:solidFill>
              </a:rPr>
              <a:t>論文式試験の得点率６５％</a:t>
            </a:r>
            <a:r>
              <a:rPr lang="ja-JP" altLang="ja-JP" sz="800" dirty="0"/>
              <a:t>を</a:t>
            </a:r>
            <a:r>
              <a:rPr lang="ja-JP" altLang="ja-JP" sz="800" b="1" u="sng" dirty="0">
                <a:solidFill>
                  <a:srgbClr val="FF0000"/>
                </a:solidFill>
              </a:rPr>
              <a:t>合格要件</a:t>
            </a:r>
            <a:r>
              <a:rPr lang="ja-JP" altLang="ja-JP" sz="800" dirty="0"/>
              <a:t>に設定（過去５年間修了直後に司法試験に合格した学生の入学者選抜時の最低得点率）。実際に入学することが想定される人数は、出願要件と論文式試験の合格要件を満たす過去５年間の修了直後合格者が年平均３．５人であることから、合格率７割以上から逆算して</a:t>
            </a:r>
            <a:r>
              <a:rPr lang="ja-JP" altLang="ja-JP" sz="800" b="1" u="sng" dirty="0">
                <a:solidFill>
                  <a:srgbClr val="FF0000"/>
                </a:solidFill>
              </a:rPr>
              <a:t>５人</a:t>
            </a:r>
            <a:r>
              <a:rPr lang="ja-JP" altLang="ja-JP" sz="800" dirty="0"/>
              <a:t>に設定、新制度の効果として増えることを見越して若干名を加えた７人とした。</a:t>
            </a:r>
          </a:p>
          <a:p>
            <a:pPr algn="l"/>
            <a:r>
              <a:rPr lang="en-US" altLang="ja-JP" sz="800" dirty="0"/>
              <a:t> </a:t>
            </a:r>
            <a:endParaRPr lang="ja-JP" altLang="ja-JP" sz="800" dirty="0"/>
          </a:p>
          <a:p>
            <a:pPr algn="l"/>
            <a:r>
              <a:rPr lang="ja-JP" altLang="en-US" sz="800" dirty="0"/>
              <a:t>　</a:t>
            </a:r>
            <a:r>
              <a:rPr lang="ja-JP" altLang="ja-JP" sz="800" dirty="0"/>
              <a:t>上記の通り、</a:t>
            </a:r>
            <a:r>
              <a:rPr lang="ja-JP" altLang="ja-JP" sz="800" b="1" u="sng" dirty="0">
                <a:solidFill>
                  <a:srgbClr val="FF0000"/>
                </a:solidFill>
              </a:rPr>
              <a:t>実際に入学することが見込まれる人数は１１人</a:t>
            </a:r>
            <a:r>
              <a:rPr lang="ja-JP" altLang="ja-JP" sz="800" dirty="0"/>
              <a:t>だが、学生が</a:t>
            </a:r>
            <a:r>
              <a:rPr lang="ja-JP" altLang="ja-JP" sz="800" u="sng" dirty="0"/>
              <a:t>萎縮効果によってＬＳへの進学を躊躇することがないよう</a:t>
            </a:r>
            <a:r>
              <a:rPr lang="ja-JP" altLang="ja-JP" sz="800" dirty="0"/>
              <a:t>、</a:t>
            </a:r>
            <a:r>
              <a:rPr lang="ja-JP" altLang="ja-JP" sz="800" b="1" u="sng" dirty="0">
                <a:solidFill>
                  <a:srgbClr val="FF0000"/>
                </a:solidFill>
              </a:rPr>
              <a:t>枠は１５人</a:t>
            </a:r>
            <a:r>
              <a:rPr lang="ja-JP" altLang="ja-JP" sz="800" dirty="0"/>
              <a:t>と設定する。ただし、出願要件にＧＰＡ３．５以上を課すことによって</a:t>
            </a:r>
            <a:r>
              <a:rPr lang="ja-JP" altLang="ja-JP" sz="800" b="1" u="sng" dirty="0"/>
              <a:t>修了後</a:t>
            </a:r>
            <a:r>
              <a:rPr lang="en-US" altLang="ja-JP" sz="800" b="1" u="sng" dirty="0"/>
              <a:t>1</a:t>
            </a:r>
            <a:r>
              <a:rPr lang="ja-JP" altLang="ja-JP" sz="800" b="1" u="sng" dirty="0"/>
              <a:t>年目までに合格が見込まれる学生のみを入学させる</a:t>
            </a:r>
            <a:r>
              <a:rPr lang="ja-JP" altLang="ja-JP" sz="800" dirty="0"/>
              <a:t>こととしている。</a:t>
            </a:r>
          </a:p>
        </p:txBody>
      </p:sp>
    </p:spTree>
    <p:extLst>
      <p:ext uri="{BB962C8B-B14F-4D97-AF65-F5344CB8AC3E}">
        <p14:creationId xmlns:p14="http://schemas.microsoft.com/office/powerpoint/2010/main" val="2973071861"/>
      </p:ext>
    </p:extLst>
  </p:cSld>
  <p:clrMapOvr>
    <a:masterClrMapping/>
  </p:clrMapOvr>
</p:sld>
</file>

<file path=ppt/theme/theme1.xml><?xml version="1.0" encoding="utf-8"?>
<a:theme xmlns:a="http://schemas.openxmlformats.org/drawingml/2006/main" name="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3</TotalTime>
  <Words>1722</Words>
  <Application>Microsoft Office PowerPoint</Application>
  <PresentationFormat>A4 210 x 297 mm</PresentationFormat>
  <Paragraphs>148</Paragraphs>
  <Slides>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3</vt:i4>
      </vt:variant>
      <vt:variant>
        <vt:lpstr>スライド タイトル</vt:lpstr>
      </vt:variant>
      <vt:variant>
        <vt:i4>3</vt:i4>
      </vt:variant>
    </vt:vector>
  </HeadingPairs>
  <TitlesOfParts>
    <vt:vector size="12" baseType="lpstr">
      <vt:lpstr>HGP創英角ｺﾞｼｯｸUB</vt:lpstr>
      <vt:lpstr>ＭＳ Ｐゴシック</vt:lpstr>
      <vt:lpstr>ＭＳ ゴシック</vt:lpstr>
      <vt:lpstr>游ゴシック</vt:lpstr>
      <vt:lpstr>Arial</vt:lpstr>
      <vt:lpstr>Calibri</vt:lpstr>
      <vt:lpstr>デザインの設定</vt:lpstr>
      <vt:lpstr>1_デザインの設定</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小野隆彦</cp:lastModifiedBy>
  <cp:revision>6</cp:revision>
  <dcterms:created xsi:type="dcterms:W3CDTF">2020-06-26T01:08:49Z</dcterms:created>
  <dcterms:modified xsi:type="dcterms:W3CDTF">2025-04-10T05:06:19Z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2025-03-19T01:56:18Z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8701f20a-763b-4e9e-9fb4-bbfe1332053f</vt:lpwstr>
  </property>
  <property fmtid="{D5CDD505-2E9C-101B-9397-08002B2CF9AE}" pid="8" name="MSIP_Label_d899a617-f30e-4fb8-b81c-fb6d0b94ac5b_ContentBits">
    <vt:lpwstr>0</vt:lpwstr>
  </property>
  <property fmtid="{D5CDD505-2E9C-101B-9397-08002B2CF9AE}" pid="9" name="MSIP_Label_d899a617-f30e-4fb8-b81c-fb6d0b94ac5b_Tag">
    <vt:lpwstr>10, 3, 0, 1</vt:lpwstr>
  </property>
</Properties>
</file>